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27" r:id="rId4"/>
  </p:sldMasterIdLst>
  <p:notesMasterIdLst>
    <p:notesMasterId r:id="rId24"/>
  </p:notesMasterIdLst>
  <p:handoutMasterIdLst>
    <p:handoutMasterId r:id="rId25"/>
  </p:handoutMasterIdLst>
  <p:sldIdLst>
    <p:sldId id="338" r:id="rId5"/>
    <p:sldId id="347" r:id="rId6"/>
    <p:sldId id="340" r:id="rId7"/>
    <p:sldId id="342" r:id="rId8"/>
    <p:sldId id="333" r:id="rId9"/>
    <p:sldId id="265" r:id="rId10"/>
    <p:sldId id="262" r:id="rId11"/>
    <p:sldId id="339" r:id="rId12"/>
    <p:sldId id="263" r:id="rId13"/>
    <p:sldId id="264" r:id="rId14"/>
    <p:sldId id="343" r:id="rId15"/>
    <p:sldId id="344" r:id="rId16"/>
    <p:sldId id="268" r:id="rId17"/>
    <p:sldId id="345" r:id="rId18"/>
    <p:sldId id="269" r:id="rId19"/>
    <p:sldId id="274" r:id="rId20"/>
    <p:sldId id="266" r:id="rId21"/>
    <p:sldId id="285" r:id="rId22"/>
    <p:sldId id="34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507"/>
  </p:normalViewPr>
  <p:slideViewPr>
    <p:cSldViewPr snapToGrid="0">
      <p:cViewPr varScale="1">
        <p:scale>
          <a:sx n="65" d="100"/>
          <a:sy n="65" d="100"/>
        </p:scale>
        <p:origin x="726" y="39"/>
      </p:cViewPr>
      <p:guideLst/>
    </p:cSldViewPr>
  </p:slideViewPr>
  <p:notesTextViewPr>
    <p:cViewPr>
      <p:scale>
        <a:sx n="1" d="1"/>
        <a:sy n="1" d="1"/>
      </p:scale>
      <p:origin x="0" y="0"/>
    </p:cViewPr>
  </p:notesTextViewPr>
  <p:notesViewPr>
    <p:cSldViewPr snapToGrid="0" showGuides="1">
      <p:cViewPr varScale="1">
        <p:scale>
          <a:sx n="60" d="100"/>
          <a:sy n="60" d="100"/>
        </p:scale>
        <p:origin x="2438"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F0CC-403B-8AEF-370D78185368}"/>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F0CC-403B-8AEF-370D78185368}"/>
            </c:ext>
          </c:extLst>
        </c:ser>
        <c:ser>
          <c:idx val="2"/>
          <c:order val="2"/>
          <c:tx>
            <c:strRef>
              <c:f>Sheet1!$D$1</c:f>
              <c:strCache>
                <c:ptCount val="1"/>
                <c:pt idx="0">
                  <c:v>Series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F0CC-403B-8AEF-370D78185368}"/>
            </c:ext>
          </c:extLst>
        </c:ser>
        <c:dLbls>
          <c:showLegendKey val="0"/>
          <c:showVal val="0"/>
          <c:showCatName val="0"/>
          <c:showSerName val="0"/>
          <c:showPercent val="0"/>
          <c:showBubbleSize val="0"/>
        </c:dLbls>
        <c:marker val="1"/>
        <c:smooth val="0"/>
        <c:axId val="1277573487"/>
        <c:axId val="880051679"/>
      </c:lineChart>
      <c:catAx>
        <c:axId val="1277573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0051679"/>
        <c:crosses val="autoZero"/>
        <c:auto val="1"/>
        <c:lblAlgn val="ctr"/>
        <c:lblOffset val="100"/>
        <c:noMultiLvlLbl val="0"/>
      </c:catAx>
      <c:valAx>
        <c:axId val="8800516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7757348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6.png"/><Relationship Id="rId4" Type="http://schemas.openxmlformats.org/officeDocument/2006/relationships/image" Target="../media/image2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6.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F98948-3320-4B7F-80FB-AB1137B5078B}" type="doc">
      <dgm:prSet loTypeId="urn:microsoft.com/office/officeart/2008/layout/LinedList" loCatId="icon" qsTypeId="urn:microsoft.com/office/officeart/2005/8/quickstyle/simple1" qsCatId="simple" csTypeId="urn:microsoft.com/office/officeart/2005/8/colors/accent0_1" csCatId="mainScheme" phldr="1"/>
      <dgm:spPr/>
      <dgm:t>
        <a:bodyPr/>
        <a:lstStyle/>
        <a:p>
          <a:endParaRPr lang="en-US"/>
        </a:p>
      </dgm:t>
    </dgm:pt>
    <dgm:pt modelId="{15F858BE-12F3-4653-B340-0B188B98203C}">
      <dgm:prSet custT="1"/>
      <dgm:spPr/>
      <dgm:t>
        <a:bodyPr anchor="ctr"/>
        <a:lstStyle/>
        <a:p>
          <a:pPr algn="l"/>
          <a:r>
            <a:rPr lang="en-US" sz="1600" dirty="0">
              <a:solidFill>
                <a:schemeClr val="bg1"/>
              </a:solidFill>
            </a:rPr>
            <a:t>Lorem ipsum lorem ipsum lorem ipsum lorem ipsum lorem ipsum lorem ipsum lorem ipsum lorem</a:t>
          </a:r>
        </a:p>
      </dgm:t>
    </dgm:pt>
    <dgm:pt modelId="{A18FFBF8-8B7D-40D4-A330-31FF915469FD}" type="parTrans" cxnId="{DEBC30EA-F307-450A-9FE0-DE38E709B7C6}">
      <dgm:prSet/>
      <dgm:spPr/>
      <dgm:t>
        <a:bodyPr/>
        <a:lstStyle/>
        <a:p>
          <a:pPr algn="l"/>
          <a:endParaRPr lang="en-US" sz="1600">
            <a:solidFill>
              <a:schemeClr val="bg1"/>
            </a:solidFill>
          </a:endParaRPr>
        </a:p>
      </dgm:t>
    </dgm:pt>
    <dgm:pt modelId="{BAF7F54C-54BB-4E32-A3BE-70FDDE1ACC7A}" type="sibTrans" cxnId="{DEBC30EA-F307-450A-9FE0-DE38E709B7C6}">
      <dgm:prSet/>
      <dgm:spPr/>
      <dgm:t>
        <a:bodyPr/>
        <a:lstStyle/>
        <a:p>
          <a:pPr algn="l"/>
          <a:endParaRPr lang="en-US" sz="1600">
            <a:solidFill>
              <a:schemeClr val="bg1"/>
            </a:solidFill>
          </a:endParaRPr>
        </a:p>
      </dgm:t>
    </dgm:pt>
    <dgm:pt modelId="{18935234-F39B-4F64-9D3E-ECC198090598}">
      <dgm:prSet custT="1"/>
      <dgm:spPr/>
      <dgm:t>
        <a:bodyPr anchor="ctr"/>
        <a:lstStyle/>
        <a:p>
          <a:pPr algn="l"/>
          <a:r>
            <a:rPr lang="en-US" sz="1600" dirty="0">
              <a:solidFill>
                <a:schemeClr val="bg1"/>
              </a:solidFill>
            </a:rPr>
            <a:t>Lorem ipsum lorem ipsum lorem ipsum lorem ipsum lorem ipsum lorem ipsum lorem ipsum lorem</a:t>
          </a:r>
        </a:p>
      </dgm:t>
    </dgm:pt>
    <dgm:pt modelId="{B6CB3CF8-E647-4BD2-92CD-1EEA584C5221}" type="parTrans" cxnId="{91D2593C-7D74-43E8-BC24-122A9C83402E}">
      <dgm:prSet/>
      <dgm:spPr/>
      <dgm:t>
        <a:bodyPr/>
        <a:lstStyle/>
        <a:p>
          <a:pPr algn="l"/>
          <a:endParaRPr lang="en-US" sz="1600">
            <a:solidFill>
              <a:schemeClr val="bg1"/>
            </a:solidFill>
          </a:endParaRPr>
        </a:p>
      </dgm:t>
    </dgm:pt>
    <dgm:pt modelId="{A80C0A60-9866-4750-AF50-82E6D30D27C4}" type="sibTrans" cxnId="{91D2593C-7D74-43E8-BC24-122A9C83402E}">
      <dgm:prSet/>
      <dgm:spPr/>
      <dgm:t>
        <a:bodyPr/>
        <a:lstStyle/>
        <a:p>
          <a:pPr algn="l"/>
          <a:endParaRPr lang="en-US" sz="1600">
            <a:solidFill>
              <a:schemeClr val="bg1"/>
            </a:solidFill>
          </a:endParaRPr>
        </a:p>
      </dgm:t>
    </dgm:pt>
    <dgm:pt modelId="{3CA3A262-78E2-46B9-86B9-EC5A18FB14DE}">
      <dgm:prSet custT="1"/>
      <dgm:spPr/>
      <dgm:t>
        <a:bodyPr anchor="ctr"/>
        <a:lstStyle/>
        <a:p>
          <a:pPr algn="l"/>
          <a:r>
            <a:rPr lang="en-US" sz="1600" dirty="0">
              <a:solidFill>
                <a:schemeClr val="bg1"/>
              </a:solidFill>
            </a:rPr>
            <a:t>Lorem ipsum lorem ipsum lorem ipsum lorem ipsum lorem ipsum lorem ipsum lorem ipsum lorem</a:t>
          </a:r>
        </a:p>
      </dgm:t>
    </dgm:pt>
    <dgm:pt modelId="{6BBE6B70-7535-4543-9D22-9A5FD3AA825E}" type="parTrans" cxnId="{DA22B488-0463-414F-B875-46191CF8188F}">
      <dgm:prSet/>
      <dgm:spPr/>
      <dgm:t>
        <a:bodyPr/>
        <a:lstStyle/>
        <a:p>
          <a:pPr algn="l"/>
          <a:endParaRPr lang="en-US" sz="1600">
            <a:solidFill>
              <a:schemeClr val="bg1"/>
            </a:solidFill>
          </a:endParaRPr>
        </a:p>
      </dgm:t>
    </dgm:pt>
    <dgm:pt modelId="{B3A5339B-3B69-46DF-810A-B2517955555D}" type="sibTrans" cxnId="{DA22B488-0463-414F-B875-46191CF8188F}">
      <dgm:prSet/>
      <dgm:spPr/>
      <dgm:t>
        <a:bodyPr/>
        <a:lstStyle/>
        <a:p>
          <a:pPr algn="l"/>
          <a:endParaRPr lang="en-US" sz="1600">
            <a:solidFill>
              <a:schemeClr val="bg1"/>
            </a:solidFill>
          </a:endParaRPr>
        </a:p>
      </dgm:t>
    </dgm:pt>
    <dgm:pt modelId="{D7AA8D21-169A-7847-AE19-449AF2A0AB87}" type="pres">
      <dgm:prSet presAssocID="{64F98948-3320-4B7F-80FB-AB1137B5078B}" presName="vert0" presStyleCnt="0">
        <dgm:presLayoutVars>
          <dgm:dir/>
          <dgm:animOne val="branch"/>
          <dgm:animLvl val="lvl"/>
        </dgm:presLayoutVars>
      </dgm:prSet>
      <dgm:spPr/>
      <dgm:t>
        <a:bodyPr/>
        <a:lstStyle/>
        <a:p>
          <a:endParaRPr lang="en-US"/>
        </a:p>
      </dgm:t>
    </dgm:pt>
    <dgm:pt modelId="{F9E147F5-92BE-3E41-87A0-D2DD515E3EFE}" type="pres">
      <dgm:prSet presAssocID="{15F858BE-12F3-4653-B340-0B188B98203C}" presName="thickLine" presStyleLbl="alignNode1" presStyleIdx="0" presStyleCnt="3"/>
      <dgm:spPr>
        <a:ln>
          <a:noFill/>
        </a:ln>
      </dgm:spPr>
    </dgm:pt>
    <dgm:pt modelId="{F177C780-64AE-5942-AD6F-16F6F72EB1FC}" type="pres">
      <dgm:prSet presAssocID="{15F858BE-12F3-4653-B340-0B188B98203C}" presName="horz1" presStyleCnt="0"/>
      <dgm:spPr/>
    </dgm:pt>
    <dgm:pt modelId="{7DAF90AF-7CE1-D044-AB67-E772D8B64C31}" type="pres">
      <dgm:prSet presAssocID="{15F858BE-12F3-4653-B340-0B188B98203C}" presName="tx1" presStyleLbl="revTx" presStyleIdx="0" presStyleCnt="3"/>
      <dgm:spPr/>
      <dgm:t>
        <a:bodyPr/>
        <a:lstStyle/>
        <a:p>
          <a:endParaRPr lang="en-US"/>
        </a:p>
      </dgm:t>
    </dgm:pt>
    <dgm:pt modelId="{BE716566-FA79-2C44-957F-53F15A03AB60}" type="pres">
      <dgm:prSet presAssocID="{15F858BE-12F3-4653-B340-0B188B98203C}" presName="vert1" presStyleCnt="0"/>
      <dgm:spPr/>
    </dgm:pt>
    <dgm:pt modelId="{F1AF51EE-E3E4-7A4F-8716-70015E55D922}" type="pres">
      <dgm:prSet presAssocID="{18935234-F39B-4F64-9D3E-ECC198090598}" presName="thickLine" presStyleLbl="alignNode1" presStyleIdx="1" presStyleCnt="3"/>
      <dgm:spPr>
        <a:ln>
          <a:solidFill>
            <a:schemeClr val="bg1"/>
          </a:solidFill>
        </a:ln>
      </dgm:spPr>
    </dgm:pt>
    <dgm:pt modelId="{90CCACE4-9B22-3647-8A5E-6709728A511E}" type="pres">
      <dgm:prSet presAssocID="{18935234-F39B-4F64-9D3E-ECC198090598}" presName="horz1" presStyleCnt="0"/>
      <dgm:spPr/>
    </dgm:pt>
    <dgm:pt modelId="{6639C706-905D-3248-BE34-3BE36FC9DC61}" type="pres">
      <dgm:prSet presAssocID="{18935234-F39B-4F64-9D3E-ECC198090598}" presName="tx1" presStyleLbl="revTx" presStyleIdx="1" presStyleCnt="3"/>
      <dgm:spPr/>
      <dgm:t>
        <a:bodyPr/>
        <a:lstStyle/>
        <a:p>
          <a:endParaRPr lang="en-US"/>
        </a:p>
      </dgm:t>
    </dgm:pt>
    <dgm:pt modelId="{D532D148-ED06-2342-BC2E-8CE37A4E8989}" type="pres">
      <dgm:prSet presAssocID="{18935234-F39B-4F64-9D3E-ECC198090598}" presName="vert1" presStyleCnt="0"/>
      <dgm:spPr/>
    </dgm:pt>
    <dgm:pt modelId="{453B5C1B-7479-A64C-A62F-F8FF11789102}" type="pres">
      <dgm:prSet presAssocID="{3CA3A262-78E2-46B9-86B9-EC5A18FB14DE}" presName="thickLine" presStyleLbl="alignNode1" presStyleIdx="2" presStyleCnt="3"/>
      <dgm:spPr>
        <a:ln>
          <a:solidFill>
            <a:schemeClr val="bg1"/>
          </a:solidFill>
        </a:ln>
      </dgm:spPr>
    </dgm:pt>
    <dgm:pt modelId="{89D2E576-A51A-EA46-935A-67D215DADAC5}" type="pres">
      <dgm:prSet presAssocID="{3CA3A262-78E2-46B9-86B9-EC5A18FB14DE}" presName="horz1" presStyleCnt="0"/>
      <dgm:spPr/>
    </dgm:pt>
    <dgm:pt modelId="{957815F8-9C36-1140-BDB3-0407376DDA24}" type="pres">
      <dgm:prSet presAssocID="{3CA3A262-78E2-46B9-86B9-EC5A18FB14DE}" presName="tx1" presStyleLbl="revTx" presStyleIdx="2" presStyleCnt="3"/>
      <dgm:spPr/>
      <dgm:t>
        <a:bodyPr/>
        <a:lstStyle/>
        <a:p>
          <a:endParaRPr lang="en-US"/>
        </a:p>
      </dgm:t>
    </dgm:pt>
    <dgm:pt modelId="{A6EC63B3-C51F-BD4C-AEDE-3C1BEC0C7833}" type="pres">
      <dgm:prSet presAssocID="{3CA3A262-78E2-46B9-86B9-EC5A18FB14DE}" presName="vert1" presStyleCnt="0"/>
      <dgm:spPr/>
    </dgm:pt>
  </dgm:ptLst>
  <dgm:cxnLst>
    <dgm:cxn modelId="{CB779D4E-8EEB-A849-B2AF-50AAE1FB511B}" type="presOf" srcId="{3CA3A262-78E2-46B9-86B9-EC5A18FB14DE}" destId="{957815F8-9C36-1140-BDB3-0407376DDA24}" srcOrd="0" destOrd="0" presId="urn:microsoft.com/office/officeart/2008/layout/LinedList"/>
    <dgm:cxn modelId="{B72B51E5-32C4-3648-ADD5-2B80FE381DE5}" type="presOf" srcId="{15F858BE-12F3-4653-B340-0B188B98203C}" destId="{7DAF90AF-7CE1-D044-AB67-E772D8B64C31}" srcOrd="0" destOrd="0" presId="urn:microsoft.com/office/officeart/2008/layout/LinedList"/>
    <dgm:cxn modelId="{DA22B488-0463-414F-B875-46191CF8188F}" srcId="{64F98948-3320-4B7F-80FB-AB1137B5078B}" destId="{3CA3A262-78E2-46B9-86B9-EC5A18FB14DE}" srcOrd="2" destOrd="0" parTransId="{6BBE6B70-7535-4543-9D22-9A5FD3AA825E}" sibTransId="{B3A5339B-3B69-46DF-810A-B2517955555D}"/>
    <dgm:cxn modelId="{449BF4EB-8EBD-894C-91D4-10983A9E9D7B}" type="presOf" srcId="{18935234-F39B-4F64-9D3E-ECC198090598}" destId="{6639C706-905D-3248-BE34-3BE36FC9DC61}" srcOrd="0" destOrd="0" presId="urn:microsoft.com/office/officeart/2008/layout/LinedList"/>
    <dgm:cxn modelId="{91D2593C-7D74-43E8-BC24-122A9C83402E}" srcId="{64F98948-3320-4B7F-80FB-AB1137B5078B}" destId="{18935234-F39B-4F64-9D3E-ECC198090598}" srcOrd="1" destOrd="0" parTransId="{B6CB3CF8-E647-4BD2-92CD-1EEA584C5221}" sibTransId="{A80C0A60-9866-4750-AF50-82E6D30D27C4}"/>
    <dgm:cxn modelId="{A2308A67-38BB-F043-9E6E-F57CB5E4B561}" type="presOf" srcId="{64F98948-3320-4B7F-80FB-AB1137B5078B}" destId="{D7AA8D21-169A-7847-AE19-449AF2A0AB87}" srcOrd="0" destOrd="0" presId="urn:microsoft.com/office/officeart/2008/layout/LinedList"/>
    <dgm:cxn modelId="{DEBC30EA-F307-450A-9FE0-DE38E709B7C6}" srcId="{64F98948-3320-4B7F-80FB-AB1137B5078B}" destId="{15F858BE-12F3-4653-B340-0B188B98203C}" srcOrd="0" destOrd="0" parTransId="{A18FFBF8-8B7D-40D4-A330-31FF915469FD}" sibTransId="{BAF7F54C-54BB-4E32-A3BE-70FDDE1ACC7A}"/>
    <dgm:cxn modelId="{02EB7A7A-8DEE-E045-B8AF-A4CCD3A2734E}" type="presParOf" srcId="{D7AA8D21-169A-7847-AE19-449AF2A0AB87}" destId="{F9E147F5-92BE-3E41-87A0-D2DD515E3EFE}" srcOrd="0" destOrd="0" presId="urn:microsoft.com/office/officeart/2008/layout/LinedList"/>
    <dgm:cxn modelId="{122131D9-A3D0-D74B-B638-18DE07FF143D}" type="presParOf" srcId="{D7AA8D21-169A-7847-AE19-449AF2A0AB87}" destId="{F177C780-64AE-5942-AD6F-16F6F72EB1FC}" srcOrd="1" destOrd="0" presId="urn:microsoft.com/office/officeart/2008/layout/LinedList"/>
    <dgm:cxn modelId="{EDD7763F-C748-A045-94A5-CA8723A57E93}" type="presParOf" srcId="{F177C780-64AE-5942-AD6F-16F6F72EB1FC}" destId="{7DAF90AF-7CE1-D044-AB67-E772D8B64C31}" srcOrd="0" destOrd="0" presId="urn:microsoft.com/office/officeart/2008/layout/LinedList"/>
    <dgm:cxn modelId="{AA643B8F-1448-0344-A49A-62C2577267C4}" type="presParOf" srcId="{F177C780-64AE-5942-AD6F-16F6F72EB1FC}" destId="{BE716566-FA79-2C44-957F-53F15A03AB60}" srcOrd="1" destOrd="0" presId="urn:microsoft.com/office/officeart/2008/layout/LinedList"/>
    <dgm:cxn modelId="{F4997E22-5A15-7C41-A354-41E89AC1DAED}" type="presParOf" srcId="{D7AA8D21-169A-7847-AE19-449AF2A0AB87}" destId="{F1AF51EE-E3E4-7A4F-8716-70015E55D922}" srcOrd="2" destOrd="0" presId="urn:microsoft.com/office/officeart/2008/layout/LinedList"/>
    <dgm:cxn modelId="{16CF5D22-0DA6-B04B-943B-F76B00232359}" type="presParOf" srcId="{D7AA8D21-169A-7847-AE19-449AF2A0AB87}" destId="{90CCACE4-9B22-3647-8A5E-6709728A511E}" srcOrd="3" destOrd="0" presId="urn:microsoft.com/office/officeart/2008/layout/LinedList"/>
    <dgm:cxn modelId="{5A015495-6449-7C45-B7B0-3605798E220C}" type="presParOf" srcId="{90CCACE4-9B22-3647-8A5E-6709728A511E}" destId="{6639C706-905D-3248-BE34-3BE36FC9DC61}" srcOrd="0" destOrd="0" presId="urn:microsoft.com/office/officeart/2008/layout/LinedList"/>
    <dgm:cxn modelId="{34E5689A-D2B8-0F40-97E2-F8F7A8866E4C}" type="presParOf" srcId="{90CCACE4-9B22-3647-8A5E-6709728A511E}" destId="{D532D148-ED06-2342-BC2E-8CE37A4E8989}" srcOrd="1" destOrd="0" presId="urn:microsoft.com/office/officeart/2008/layout/LinedList"/>
    <dgm:cxn modelId="{E3E659C5-43C7-5140-AFE4-78104922EEE4}" type="presParOf" srcId="{D7AA8D21-169A-7847-AE19-449AF2A0AB87}" destId="{453B5C1B-7479-A64C-A62F-F8FF11789102}" srcOrd="4" destOrd="0" presId="urn:microsoft.com/office/officeart/2008/layout/LinedList"/>
    <dgm:cxn modelId="{A027A662-9EAE-DD44-BD05-1DCA0CC5485C}" type="presParOf" srcId="{D7AA8D21-169A-7847-AE19-449AF2A0AB87}" destId="{89D2E576-A51A-EA46-935A-67D215DADAC5}" srcOrd="5" destOrd="0" presId="urn:microsoft.com/office/officeart/2008/layout/LinedList"/>
    <dgm:cxn modelId="{CE592214-9472-B14D-9131-79B4E0A85531}" type="presParOf" srcId="{89D2E576-A51A-EA46-935A-67D215DADAC5}" destId="{957815F8-9C36-1140-BDB3-0407376DDA24}" srcOrd="0" destOrd="0" presId="urn:microsoft.com/office/officeart/2008/layout/LinedList"/>
    <dgm:cxn modelId="{1416C33F-FB31-7242-BEDD-21BE16F290ED}" type="presParOf" srcId="{89D2E576-A51A-EA46-935A-67D215DADAC5}" destId="{A6EC63B3-C51F-BD4C-AEDE-3C1BEC0C783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C0B14E-AEA6-48D3-A387-ED4A3A3BF840}" type="doc">
      <dgm:prSet loTypeId="urn:microsoft.com/office/officeart/2016/7/layout/AccentHomeChevronProcess" loCatId="process" qsTypeId="urn:microsoft.com/office/officeart/2005/8/quickstyle/simple1" qsCatId="simple" csTypeId="urn:microsoft.com/office/officeart/2005/8/colors/accent1_2" csCatId="accent1" phldr="1"/>
      <dgm:spPr/>
      <dgm:t>
        <a:bodyPr/>
        <a:lstStyle/>
        <a:p>
          <a:endParaRPr lang="en-US"/>
        </a:p>
      </dgm:t>
    </dgm:pt>
    <dgm:pt modelId="{AACEAFD5-63CF-4AFC-B46F-BE086C5D447C}">
      <dgm:prSet phldrT="[Text]" custT="1"/>
      <dgm:spPr>
        <a:ln>
          <a:noFill/>
        </a:ln>
      </dgm:spPr>
      <dgm:t>
        <a:bodyPr/>
        <a:lstStyle/>
        <a:p>
          <a:pPr>
            <a:lnSpc>
              <a:spcPct val="100000"/>
            </a:lnSpc>
          </a:pPr>
          <a:r>
            <a:rPr lang="en-US" sz="1600" b="0" dirty="0">
              <a:effectLst>
                <a:outerShdw blurRad="50800" dist="38100" dir="2700000" algn="tl" rotWithShape="0">
                  <a:schemeClr val="tx1">
                    <a:alpha val="50000"/>
                  </a:schemeClr>
                </a:outerShdw>
              </a:effectLst>
              <a:latin typeface="+mj-lt"/>
            </a:rPr>
            <a:t>STAGE 01</a:t>
          </a:r>
        </a:p>
      </dgm:t>
    </dgm:pt>
    <dgm:pt modelId="{7A0BD8EC-BB4A-4912-A54E-6F39B681264E}" type="parTrans" cxnId="{AE101ABC-7EA3-4444-A576-8AB15A371C84}">
      <dgm:prSet/>
      <dgm:spPr/>
      <dgm:t>
        <a:bodyPr/>
        <a:lstStyle/>
        <a:p>
          <a:pPr>
            <a:lnSpc>
              <a:spcPct val="100000"/>
            </a:lnSpc>
          </a:pPr>
          <a:endParaRPr lang="en-US" sz="2000" b="0"/>
        </a:p>
      </dgm:t>
    </dgm:pt>
    <dgm:pt modelId="{7A8D4B4D-06E9-4958-810D-A6226B6AC588}" type="sibTrans" cxnId="{AE101ABC-7EA3-4444-A576-8AB15A371C84}">
      <dgm:prSet/>
      <dgm:spPr/>
      <dgm:t>
        <a:bodyPr/>
        <a:lstStyle/>
        <a:p>
          <a:pPr>
            <a:lnSpc>
              <a:spcPct val="100000"/>
            </a:lnSpc>
          </a:pPr>
          <a:endParaRPr lang="en-US" sz="2000" b="0"/>
        </a:p>
      </dgm:t>
    </dgm:pt>
    <dgm:pt modelId="{349299C9-846E-4827-813A-349CCCE20782}">
      <dgm:prSet phldrT="[Text]" custT="1"/>
      <dgm:spPr/>
      <dgm:t>
        <a:bodyPr lIns="108000" tIns="432000" rIns="288000" anchor="t" anchorCtr="0"/>
        <a:lstStyle/>
        <a:p>
          <a:pPr marL="0" lvl="0" indent="0" defTabSz="533400">
            <a:lnSpc>
              <a:spcPct val="100000"/>
            </a:lnSpc>
            <a:spcBef>
              <a:spcPct val="0"/>
            </a:spcBef>
            <a:spcAft>
              <a:spcPts val="0"/>
            </a:spcAft>
            <a:buNone/>
          </a:pPr>
          <a:r>
            <a:rPr lang="en-US" sz="1200" b="0" kern="1200" dirty="0">
              <a:latin typeface="+mn-lt"/>
              <a:ea typeface="+mn-ea"/>
              <a:cs typeface="+mn-cs"/>
            </a:rPr>
            <a:t>Lorem ipsum dolor sit amet, consectetuer adipiscing elit, sed diam nonummy nibh euismod tincidunt ut laoreet dolore magna </a:t>
          </a:r>
        </a:p>
      </dgm:t>
    </dgm:pt>
    <dgm:pt modelId="{AEA27547-B9ED-4994-BD27-04EC297EF367}" type="parTrans" cxnId="{0EFA3039-6828-403C-9445-4359BA6645E6}">
      <dgm:prSet/>
      <dgm:spPr/>
      <dgm:t>
        <a:bodyPr/>
        <a:lstStyle/>
        <a:p>
          <a:pPr>
            <a:lnSpc>
              <a:spcPct val="100000"/>
            </a:lnSpc>
          </a:pPr>
          <a:endParaRPr lang="en-US" sz="2000" b="0"/>
        </a:p>
      </dgm:t>
    </dgm:pt>
    <dgm:pt modelId="{9D819F52-ACA0-4B08-8256-DF6BD8FA3A0B}" type="sibTrans" cxnId="{0EFA3039-6828-403C-9445-4359BA6645E6}">
      <dgm:prSet/>
      <dgm:spPr/>
      <dgm:t>
        <a:bodyPr/>
        <a:lstStyle/>
        <a:p>
          <a:pPr>
            <a:lnSpc>
              <a:spcPct val="100000"/>
            </a:lnSpc>
          </a:pPr>
          <a:endParaRPr lang="en-US" sz="2000" b="0"/>
        </a:p>
      </dgm:t>
    </dgm:pt>
    <dgm:pt modelId="{5D70EFF5-8B31-4A1F-AE44-51E4CF0013EB}">
      <dgm:prSet phldrT="[Text]" custT="1"/>
      <dgm:spPr/>
      <dgm:t>
        <a:bodyPr lIns="108000" tIns="432000" rIns="288000" anchor="t" anchorCtr="0"/>
        <a:lstStyle/>
        <a:p>
          <a:pPr>
            <a:lnSpc>
              <a:spcPct val="100000"/>
            </a:lnSpc>
          </a:pPr>
          <a:r>
            <a:rPr lang="en-US" sz="1200" b="0" dirty="0"/>
            <a:t>Lorem ipsum dolor sit amet, consectetuer adipiscing elit, sed diam nonummy nibh euismod tincidunt ut laoreet dolore magna </a:t>
          </a:r>
        </a:p>
      </dgm:t>
    </dgm:pt>
    <dgm:pt modelId="{96C720A0-FEEF-48D1-8DF6-ABA03C304822}" type="parTrans" cxnId="{E97FF64F-8020-497E-AE7D-2395DDA4560D}">
      <dgm:prSet/>
      <dgm:spPr/>
      <dgm:t>
        <a:bodyPr/>
        <a:lstStyle/>
        <a:p>
          <a:pPr>
            <a:lnSpc>
              <a:spcPct val="100000"/>
            </a:lnSpc>
          </a:pPr>
          <a:endParaRPr lang="en-US" sz="2000" b="0"/>
        </a:p>
      </dgm:t>
    </dgm:pt>
    <dgm:pt modelId="{B6A59CDE-18AD-4553-B6C5-FF001A8E8510}" type="sibTrans" cxnId="{E97FF64F-8020-497E-AE7D-2395DDA4560D}">
      <dgm:prSet/>
      <dgm:spPr/>
      <dgm:t>
        <a:bodyPr/>
        <a:lstStyle/>
        <a:p>
          <a:pPr>
            <a:lnSpc>
              <a:spcPct val="100000"/>
            </a:lnSpc>
          </a:pPr>
          <a:endParaRPr lang="en-US" sz="2000" b="0"/>
        </a:p>
      </dgm:t>
    </dgm:pt>
    <dgm:pt modelId="{D71FC021-6A65-44D1-95B9-0E6C89079866}">
      <dgm:prSet phldrT="[Text]" custT="1"/>
      <dgm:spPr>
        <a:ln>
          <a:noFill/>
        </a:ln>
      </dgm:spPr>
      <dgm:t>
        <a:bodyPr/>
        <a:lstStyle/>
        <a:p>
          <a:pPr>
            <a:lnSpc>
              <a:spcPct val="100000"/>
            </a:lnSpc>
          </a:pPr>
          <a:r>
            <a:rPr lang="en-US" sz="1600" b="0" dirty="0">
              <a:effectLst>
                <a:outerShdw blurRad="50800" dist="38100" dir="2700000" algn="tl" rotWithShape="0">
                  <a:schemeClr val="tx1">
                    <a:alpha val="50000"/>
                  </a:schemeClr>
                </a:outerShdw>
              </a:effectLst>
              <a:latin typeface="+mj-lt"/>
            </a:rPr>
            <a:t>STAGE 03</a:t>
          </a:r>
        </a:p>
      </dgm:t>
    </dgm:pt>
    <dgm:pt modelId="{862AAE39-3AAD-40E3-BA20-90187BD73242}" type="parTrans" cxnId="{53239C96-427C-420B-95DC-546F3B30ED65}">
      <dgm:prSet/>
      <dgm:spPr/>
      <dgm:t>
        <a:bodyPr/>
        <a:lstStyle/>
        <a:p>
          <a:pPr>
            <a:lnSpc>
              <a:spcPct val="100000"/>
            </a:lnSpc>
          </a:pPr>
          <a:endParaRPr lang="en-US" sz="2000" b="0"/>
        </a:p>
      </dgm:t>
    </dgm:pt>
    <dgm:pt modelId="{9B090D9D-470E-46E2-AABB-0368A52481AA}" type="sibTrans" cxnId="{53239C96-427C-420B-95DC-546F3B30ED65}">
      <dgm:prSet/>
      <dgm:spPr/>
      <dgm:t>
        <a:bodyPr/>
        <a:lstStyle/>
        <a:p>
          <a:pPr>
            <a:lnSpc>
              <a:spcPct val="100000"/>
            </a:lnSpc>
          </a:pPr>
          <a:endParaRPr lang="en-US" sz="2000" b="0"/>
        </a:p>
      </dgm:t>
    </dgm:pt>
    <dgm:pt modelId="{4A6BB192-9983-4F48-BBC5-6E384EED7EC5}">
      <dgm:prSet phldrT="[Text]" custT="1"/>
      <dgm:spPr/>
      <dgm:t>
        <a:bodyPr lIns="108000" tIns="432000" rIns="288000" anchor="t" anchorCtr="0"/>
        <a:lstStyle/>
        <a:p>
          <a:pPr>
            <a:lnSpc>
              <a:spcPct val="100000"/>
            </a:lnSpc>
          </a:pPr>
          <a:r>
            <a:rPr lang="en-US" sz="1200" b="0" dirty="0"/>
            <a:t>Lorem ipsum dolor sit amet, consectetuer adipiscing elit, sed diam nonummy nibh euismod tincidunt ut laoreet dolore magna </a:t>
          </a:r>
        </a:p>
      </dgm:t>
    </dgm:pt>
    <dgm:pt modelId="{230A6E4A-6CED-4DC0-AEFE-6859FE07B658}" type="parTrans" cxnId="{E3115EEA-DE9C-4F06-B8B3-BEB263D5F2B1}">
      <dgm:prSet/>
      <dgm:spPr/>
      <dgm:t>
        <a:bodyPr/>
        <a:lstStyle/>
        <a:p>
          <a:pPr>
            <a:lnSpc>
              <a:spcPct val="100000"/>
            </a:lnSpc>
          </a:pPr>
          <a:endParaRPr lang="en-US" sz="2000" b="0"/>
        </a:p>
      </dgm:t>
    </dgm:pt>
    <dgm:pt modelId="{0B568EC2-5D2A-4B00-8047-B7832F245B44}" type="sibTrans" cxnId="{E3115EEA-DE9C-4F06-B8B3-BEB263D5F2B1}">
      <dgm:prSet/>
      <dgm:spPr/>
      <dgm:t>
        <a:bodyPr/>
        <a:lstStyle/>
        <a:p>
          <a:pPr>
            <a:lnSpc>
              <a:spcPct val="100000"/>
            </a:lnSpc>
          </a:pPr>
          <a:endParaRPr lang="en-US" sz="2000" b="0"/>
        </a:p>
      </dgm:t>
    </dgm:pt>
    <dgm:pt modelId="{D07AD3FD-84FF-467E-9693-752776549C61}">
      <dgm:prSet phldrT="[Text]" custT="1"/>
      <dgm:spPr>
        <a:solidFill>
          <a:schemeClr val="tx2"/>
        </a:solidFill>
        <a:ln>
          <a:noFill/>
        </a:ln>
      </dgm:spPr>
      <dgm:t>
        <a:bodyPr/>
        <a:lstStyle/>
        <a:p>
          <a:pPr>
            <a:lnSpc>
              <a:spcPct val="100000"/>
            </a:lnSpc>
          </a:pPr>
          <a:r>
            <a:rPr lang="en-US" sz="1600" b="0" dirty="0">
              <a:effectLst>
                <a:outerShdw blurRad="50800" dist="38100" dir="2700000" algn="tl" rotWithShape="0">
                  <a:schemeClr val="tx1">
                    <a:alpha val="50000"/>
                  </a:schemeClr>
                </a:outerShdw>
              </a:effectLst>
              <a:latin typeface="+mj-lt"/>
            </a:rPr>
            <a:t>STAGE 02</a:t>
          </a:r>
        </a:p>
      </dgm:t>
    </dgm:pt>
    <dgm:pt modelId="{A8C9B7A9-BC2A-4753-B7F0-F2E361D95520}" type="sibTrans" cxnId="{55492768-9A5E-4F74-AC7C-959C5C24EFD3}">
      <dgm:prSet/>
      <dgm:spPr/>
      <dgm:t>
        <a:bodyPr/>
        <a:lstStyle/>
        <a:p>
          <a:pPr>
            <a:lnSpc>
              <a:spcPct val="100000"/>
            </a:lnSpc>
          </a:pPr>
          <a:endParaRPr lang="en-US" sz="2000" b="0"/>
        </a:p>
      </dgm:t>
    </dgm:pt>
    <dgm:pt modelId="{7B691773-F524-4FAD-A272-BDF0B0C4370A}" type="parTrans" cxnId="{55492768-9A5E-4F74-AC7C-959C5C24EFD3}">
      <dgm:prSet/>
      <dgm:spPr/>
      <dgm:t>
        <a:bodyPr/>
        <a:lstStyle/>
        <a:p>
          <a:pPr>
            <a:lnSpc>
              <a:spcPct val="100000"/>
            </a:lnSpc>
          </a:pPr>
          <a:endParaRPr lang="en-US" sz="2000" b="0"/>
        </a:p>
      </dgm:t>
    </dgm:pt>
    <dgm:pt modelId="{32CCB050-072A-41BF-BE1B-388CF53E5629}">
      <dgm:prSet custT="1"/>
      <dgm:spPr>
        <a:solidFill>
          <a:schemeClr val="tx2"/>
        </a:solidFill>
        <a:ln>
          <a:noFill/>
        </a:ln>
      </dgm:spPr>
      <dgm:t>
        <a:bodyPr/>
        <a:lstStyle/>
        <a:p>
          <a:pPr>
            <a:lnSpc>
              <a:spcPct val="100000"/>
            </a:lnSpc>
          </a:pPr>
          <a:r>
            <a:rPr lang="en-US" sz="1600" b="0" dirty="0">
              <a:effectLst>
                <a:outerShdw blurRad="50800" dist="38100" dir="2700000" algn="tl" rotWithShape="0">
                  <a:schemeClr val="tx1">
                    <a:alpha val="50000"/>
                  </a:schemeClr>
                </a:outerShdw>
              </a:effectLst>
              <a:latin typeface="+mj-lt"/>
            </a:rPr>
            <a:t>STAGE 04</a:t>
          </a:r>
          <a:endParaRPr lang="ru-RU" sz="1600" b="0" dirty="0">
            <a:effectLst>
              <a:outerShdw blurRad="50800" dist="38100" dir="2700000" algn="tl" rotWithShape="0">
                <a:schemeClr val="tx1">
                  <a:alpha val="50000"/>
                </a:schemeClr>
              </a:outerShdw>
            </a:effectLst>
            <a:latin typeface="+mj-lt"/>
          </a:endParaRPr>
        </a:p>
      </dgm:t>
    </dgm:pt>
    <dgm:pt modelId="{B301371B-A53D-4B79-8B8D-7B304894442B}" type="parTrans" cxnId="{042E0AE1-6450-410A-B96E-AFBADB139BEA}">
      <dgm:prSet/>
      <dgm:spPr/>
      <dgm:t>
        <a:bodyPr/>
        <a:lstStyle/>
        <a:p>
          <a:pPr>
            <a:lnSpc>
              <a:spcPct val="100000"/>
            </a:lnSpc>
          </a:pPr>
          <a:endParaRPr lang="ru-RU" sz="2000" b="0"/>
        </a:p>
      </dgm:t>
    </dgm:pt>
    <dgm:pt modelId="{BF05D8EE-4413-4737-8721-DAF10D6CAB04}" type="sibTrans" cxnId="{042E0AE1-6450-410A-B96E-AFBADB139BEA}">
      <dgm:prSet/>
      <dgm:spPr/>
      <dgm:t>
        <a:bodyPr/>
        <a:lstStyle/>
        <a:p>
          <a:pPr>
            <a:lnSpc>
              <a:spcPct val="100000"/>
            </a:lnSpc>
          </a:pPr>
          <a:endParaRPr lang="ru-RU" sz="2000" b="0"/>
        </a:p>
      </dgm:t>
    </dgm:pt>
    <dgm:pt modelId="{9E838AE2-4659-4603-ABC8-58DF4222C0D4}">
      <dgm:prSet custT="1"/>
      <dgm:spPr>
        <a:ln>
          <a:noFill/>
        </a:ln>
      </dgm:spPr>
      <dgm:t>
        <a:bodyPr/>
        <a:lstStyle/>
        <a:p>
          <a:pPr>
            <a:lnSpc>
              <a:spcPct val="100000"/>
            </a:lnSpc>
          </a:pPr>
          <a:r>
            <a:rPr lang="en-US" sz="1600" b="0" dirty="0">
              <a:effectLst>
                <a:outerShdw blurRad="50800" dist="38100" dir="2700000" algn="tl" rotWithShape="0">
                  <a:schemeClr val="tx1">
                    <a:alpha val="50000"/>
                  </a:schemeClr>
                </a:outerShdw>
              </a:effectLst>
              <a:latin typeface="+mj-lt"/>
            </a:rPr>
            <a:t>STAGE 05</a:t>
          </a:r>
          <a:endParaRPr lang="ru-RU" sz="1600" b="0" dirty="0">
            <a:effectLst>
              <a:outerShdw blurRad="50800" dist="38100" dir="2700000" algn="tl" rotWithShape="0">
                <a:schemeClr val="tx1">
                  <a:alpha val="50000"/>
                </a:schemeClr>
              </a:outerShdw>
            </a:effectLst>
            <a:latin typeface="+mj-lt"/>
          </a:endParaRPr>
        </a:p>
      </dgm:t>
    </dgm:pt>
    <dgm:pt modelId="{5FC53805-9431-4BC8-ADB9-DABF59DE31C7}" type="parTrans" cxnId="{CF54291C-AAFD-4FA4-9A16-20CE892BA907}">
      <dgm:prSet/>
      <dgm:spPr/>
      <dgm:t>
        <a:bodyPr/>
        <a:lstStyle/>
        <a:p>
          <a:pPr>
            <a:lnSpc>
              <a:spcPct val="100000"/>
            </a:lnSpc>
          </a:pPr>
          <a:endParaRPr lang="ru-RU" sz="2000" b="0"/>
        </a:p>
      </dgm:t>
    </dgm:pt>
    <dgm:pt modelId="{61F1BCD3-232D-4C03-B56C-182BCB6108CD}" type="sibTrans" cxnId="{CF54291C-AAFD-4FA4-9A16-20CE892BA907}">
      <dgm:prSet/>
      <dgm:spPr/>
      <dgm:t>
        <a:bodyPr/>
        <a:lstStyle/>
        <a:p>
          <a:pPr>
            <a:lnSpc>
              <a:spcPct val="100000"/>
            </a:lnSpc>
          </a:pPr>
          <a:endParaRPr lang="ru-RU" sz="2000" b="0"/>
        </a:p>
      </dgm:t>
    </dgm:pt>
    <dgm:pt modelId="{04A40292-9119-41B2-B968-7B651F20675D}">
      <dgm:prSet custT="1"/>
      <dgm:spPr/>
      <dgm:t>
        <a:bodyPr lIns="108000" tIns="432000" rIns="288000" anchor="t" anchorCtr="0"/>
        <a:lstStyle/>
        <a:p>
          <a:pPr marL="0" lvl="0" indent="0" defTabSz="533400">
            <a:lnSpc>
              <a:spcPct val="100000"/>
            </a:lnSpc>
            <a:spcBef>
              <a:spcPct val="0"/>
            </a:spcBef>
            <a:spcAft>
              <a:spcPts val="0"/>
            </a:spcAft>
            <a:buNone/>
          </a:pPr>
          <a:r>
            <a:rPr lang="en-US" sz="1200" b="0" kern="1200" dirty="0">
              <a:latin typeface="+mn-lt"/>
              <a:ea typeface="+mn-ea"/>
              <a:cs typeface="+mn-cs"/>
            </a:rPr>
            <a:t>Lorem ipsum dolor sit amet, consectetuer adipiscing elit, sed diam nonummy nibh euismod tincidunt ut laoreet dolore magna </a:t>
          </a:r>
        </a:p>
      </dgm:t>
    </dgm:pt>
    <dgm:pt modelId="{70078FF1-F2A9-4A6B-88D1-8CF3595EFE73}" type="parTrans" cxnId="{1D6C5464-DE30-4BEC-9E27-B2C179C39CC4}">
      <dgm:prSet/>
      <dgm:spPr/>
      <dgm:t>
        <a:bodyPr/>
        <a:lstStyle/>
        <a:p>
          <a:pPr>
            <a:lnSpc>
              <a:spcPct val="100000"/>
            </a:lnSpc>
          </a:pPr>
          <a:endParaRPr lang="en-US" sz="2000" b="0"/>
        </a:p>
      </dgm:t>
    </dgm:pt>
    <dgm:pt modelId="{B4C4972A-0898-484E-AF78-D5D7E0F991F2}" type="sibTrans" cxnId="{1D6C5464-DE30-4BEC-9E27-B2C179C39CC4}">
      <dgm:prSet/>
      <dgm:spPr/>
      <dgm:t>
        <a:bodyPr/>
        <a:lstStyle/>
        <a:p>
          <a:pPr>
            <a:lnSpc>
              <a:spcPct val="100000"/>
            </a:lnSpc>
          </a:pPr>
          <a:endParaRPr lang="en-US" sz="2000" b="0"/>
        </a:p>
      </dgm:t>
    </dgm:pt>
    <dgm:pt modelId="{C8E903CE-0CFD-4D68-A857-80E14557005E}">
      <dgm:prSet custT="1"/>
      <dgm:spPr/>
      <dgm:t>
        <a:bodyPr lIns="108000" tIns="432000" rIns="288000" anchor="t" anchorCtr="0"/>
        <a:lstStyle/>
        <a:p>
          <a:pPr marL="0" lvl="0" indent="0" defTabSz="533400">
            <a:lnSpc>
              <a:spcPct val="100000"/>
            </a:lnSpc>
            <a:spcBef>
              <a:spcPct val="0"/>
            </a:spcBef>
            <a:spcAft>
              <a:spcPts val="0"/>
            </a:spcAft>
            <a:buNone/>
          </a:pPr>
          <a:r>
            <a:rPr lang="en-US" sz="1200" b="0" kern="1200" dirty="0">
              <a:latin typeface="+mn-lt"/>
              <a:ea typeface="+mn-ea"/>
              <a:cs typeface="+mn-cs"/>
            </a:rPr>
            <a:t>Lorem ipsum dolor sit amet, consectetuer adipiscing elit, sed diam nonummy nibh euismod tincidunt ut laoreet dolore magna </a:t>
          </a:r>
        </a:p>
      </dgm:t>
    </dgm:pt>
    <dgm:pt modelId="{D5890537-0D77-4DA1-A100-62C393623468}" type="parTrans" cxnId="{17BD67AD-4331-49EC-BC4A-29404E891597}">
      <dgm:prSet/>
      <dgm:spPr/>
      <dgm:t>
        <a:bodyPr/>
        <a:lstStyle/>
        <a:p>
          <a:pPr>
            <a:lnSpc>
              <a:spcPct val="100000"/>
            </a:lnSpc>
          </a:pPr>
          <a:endParaRPr lang="en-US" sz="2000" b="0"/>
        </a:p>
      </dgm:t>
    </dgm:pt>
    <dgm:pt modelId="{862799CE-00F4-4DD6-894E-A487503F8DE6}" type="sibTrans" cxnId="{17BD67AD-4331-49EC-BC4A-29404E891597}">
      <dgm:prSet/>
      <dgm:spPr/>
      <dgm:t>
        <a:bodyPr/>
        <a:lstStyle/>
        <a:p>
          <a:pPr>
            <a:lnSpc>
              <a:spcPct val="100000"/>
            </a:lnSpc>
          </a:pPr>
          <a:endParaRPr lang="en-US" sz="2000" b="0"/>
        </a:p>
      </dgm:t>
    </dgm:pt>
    <dgm:pt modelId="{35BB2963-7B29-46C7-BE10-8E35AF9F6214}" type="pres">
      <dgm:prSet presAssocID="{55C0B14E-AEA6-48D3-A387-ED4A3A3BF840}" presName="Name0" presStyleCnt="0">
        <dgm:presLayoutVars>
          <dgm:animLvl val="lvl"/>
          <dgm:resizeHandles val="exact"/>
        </dgm:presLayoutVars>
      </dgm:prSet>
      <dgm:spPr/>
      <dgm:t>
        <a:bodyPr/>
        <a:lstStyle/>
        <a:p>
          <a:endParaRPr lang="en-US"/>
        </a:p>
      </dgm:t>
    </dgm:pt>
    <dgm:pt modelId="{2230655C-38CF-4F57-B95F-5468A499FF54}" type="pres">
      <dgm:prSet presAssocID="{AACEAFD5-63CF-4AFC-B46F-BE086C5D447C}" presName="composite" presStyleCnt="0"/>
      <dgm:spPr/>
    </dgm:pt>
    <dgm:pt modelId="{F364BED9-01E0-47E1-AC86-D0FD8439B2EA}" type="pres">
      <dgm:prSet presAssocID="{AACEAFD5-63CF-4AFC-B46F-BE086C5D447C}" presName="L" presStyleLbl="solidFgAcc1" presStyleIdx="0" presStyleCnt="5">
        <dgm:presLayoutVars>
          <dgm:chMax val="0"/>
          <dgm:chPref val="0"/>
        </dgm:presLayoutVars>
      </dgm:prSet>
      <dgm:spPr/>
    </dgm:pt>
    <dgm:pt modelId="{E54DECE0-EAE6-4583-86DF-BB890BC905EA}" type="pres">
      <dgm:prSet presAssocID="{AACEAFD5-63CF-4AFC-B46F-BE086C5D447C}" presName="parTx" presStyleLbl="alignNode1" presStyleIdx="0" presStyleCnt="5">
        <dgm:presLayoutVars>
          <dgm:chMax val="0"/>
          <dgm:chPref val="0"/>
          <dgm:bulletEnabled val="1"/>
        </dgm:presLayoutVars>
      </dgm:prSet>
      <dgm:spPr/>
      <dgm:t>
        <a:bodyPr/>
        <a:lstStyle/>
        <a:p>
          <a:endParaRPr lang="en-US"/>
        </a:p>
      </dgm:t>
    </dgm:pt>
    <dgm:pt modelId="{810F143D-D21B-4446-B636-ABC7A3445AC5}" type="pres">
      <dgm:prSet presAssocID="{AACEAFD5-63CF-4AFC-B46F-BE086C5D447C}" presName="desTx" presStyleLbl="revTx" presStyleIdx="0" presStyleCnt="5">
        <dgm:presLayoutVars>
          <dgm:chMax val="0"/>
          <dgm:chPref val="0"/>
          <dgm:bulletEnabled val="1"/>
        </dgm:presLayoutVars>
      </dgm:prSet>
      <dgm:spPr/>
      <dgm:t>
        <a:bodyPr/>
        <a:lstStyle/>
        <a:p>
          <a:endParaRPr lang="en-US"/>
        </a:p>
      </dgm:t>
    </dgm:pt>
    <dgm:pt modelId="{B1FA7D7B-B60B-4D95-8D6E-587E4D56CA9A}" type="pres">
      <dgm:prSet presAssocID="{AACEAFD5-63CF-4AFC-B46F-BE086C5D447C}" presName="EmptyPlaceHolder" presStyleCnt="0"/>
      <dgm:spPr/>
    </dgm:pt>
    <dgm:pt modelId="{3B824884-8D95-4AE1-92FB-6B2578464228}" type="pres">
      <dgm:prSet presAssocID="{7A8D4B4D-06E9-4958-810D-A6226B6AC588}" presName="space" presStyleCnt="0"/>
      <dgm:spPr/>
    </dgm:pt>
    <dgm:pt modelId="{4C986A75-F7F7-49AD-9993-9E8B1918BCC8}" type="pres">
      <dgm:prSet presAssocID="{D07AD3FD-84FF-467E-9693-752776549C61}" presName="composite" presStyleCnt="0"/>
      <dgm:spPr/>
    </dgm:pt>
    <dgm:pt modelId="{022F1691-AE6D-4477-BC44-E8F2686EC6A4}" type="pres">
      <dgm:prSet presAssocID="{D07AD3FD-84FF-467E-9693-752776549C61}" presName="L" presStyleLbl="solidFgAcc1" presStyleIdx="1" presStyleCnt="5">
        <dgm:presLayoutVars>
          <dgm:chMax val="0"/>
          <dgm:chPref val="0"/>
        </dgm:presLayoutVars>
      </dgm:prSet>
      <dgm:spPr>
        <a:ln>
          <a:solidFill>
            <a:schemeClr val="tx2"/>
          </a:solidFill>
        </a:ln>
      </dgm:spPr>
    </dgm:pt>
    <dgm:pt modelId="{3AA20A8C-A5EF-46AE-BD63-0A02678CA41B}" type="pres">
      <dgm:prSet presAssocID="{D07AD3FD-84FF-467E-9693-752776549C61}" presName="parTx" presStyleLbl="alignNode1" presStyleIdx="1" presStyleCnt="5">
        <dgm:presLayoutVars>
          <dgm:chMax val="0"/>
          <dgm:chPref val="0"/>
          <dgm:bulletEnabled val="1"/>
        </dgm:presLayoutVars>
      </dgm:prSet>
      <dgm:spPr/>
      <dgm:t>
        <a:bodyPr/>
        <a:lstStyle/>
        <a:p>
          <a:endParaRPr lang="en-US"/>
        </a:p>
      </dgm:t>
    </dgm:pt>
    <dgm:pt modelId="{E276A1E7-794D-45E8-877E-39FDFBB560AF}" type="pres">
      <dgm:prSet presAssocID="{D07AD3FD-84FF-467E-9693-752776549C61}" presName="desTx" presStyleLbl="revTx" presStyleIdx="1" presStyleCnt="5">
        <dgm:presLayoutVars>
          <dgm:chMax val="0"/>
          <dgm:chPref val="0"/>
          <dgm:bulletEnabled val="1"/>
        </dgm:presLayoutVars>
      </dgm:prSet>
      <dgm:spPr/>
      <dgm:t>
        <a:bodyPr/>
        <a:lstStyle/>
        <a:p>
          <a:endParaRPr lang="en-US"/>
        </a:p>
      </dgm:t>
    </dgm:pt>
    <dgm:pt modelId="{23613EF0-E5A2-4DBD-8907-79968CD0B38E}" type="pres">
      <dgm:prSet presAssocID="{D07AD3FD-84FF-467E-9693-752776549C61}" presName="EmptyPlaceHolder" presStyleCnt="0"/>
      <dgm:spPr/>
    </dgm:pt>
    <dgm:pt modelId="{534DD77E-7117-4E81-A154-D81BA04CB872}" type="pres">
      <dgm:prSet presAssocID="{A8C9B7A9-BC2A-4753-B7F0-F2E361D95520}" presName="space" presStyleCnt="0"/>
      <dgm:spPr/>
    </dgm:pt>
    <dgm:pt modelId="{9F63FC1C-CD7E-4A67-9301-FFC176E0E176}" type="pres">
      <dgm:prSet presAssocID="{D71FC021-6A65-44D1-95B9-0E6C89079866}" presName="composite" presStyleCnt="0"/>
      <dgm:spPr/>
    </dgm:pt>
    <dgm:pt modelId="{AFA1CE62-DC7B-4A4C-B51C-0503CDC17C86}" type="pres">
      <dgm:prSet presAssocID="{D71FC021-6A65-44D1-95B9-0E6C89079866}" presName="L" presStyleLbl="solidFgAcc1" presStyleIdx="2" presStyleCnt="5">
        <dgm:presLayoutVars>
          <dgm:chMax val="0"/>
          <dgm:chPref val="0"/>
        </dgm:presLayoutVars>
      </dgm:prSet>
      <dgm:spPr/>
    </dgm:pt>
    <dgm:pt modelId="{D6AEDCBD-90E1-459E-82D6-A8AE5D18C34E}" type="pres">
      <dgm:prSet presAssocID="{D71FC021-6A65-44D1-95B9-0E6C89079866}" presName="parTx" presStyleLbl="alignNode1" presStyleIdx="2" presStyleCnt="5">
        <dgm:presLayoutVars>
          <dgm:chMax val="0"/>
          <dgm:chPref val="0"/>
          <dgm:bulletEnabled val="1"/>
        </dgm:presLayoutVars>
      </dgm:prSet>
      <dgm:spPr/>
      <dgm:t>
        <a:bodyPr/>
        <a:lstStyle/>
        <a:p>
          <a:endParaRPr lang="en-US"/>
        </a:p>
      </dgm:t>
    </dgm:pt>
    <dgm:pt modelId="{9A399175-F866-43DE-99F7-141A31D855DA}" type="pres">
      <dgm:prSet presAssocID="{D71FC021-6A65-44D1-95B9-0E6C89079866}" presName="desTx" presStyleLbl="revTx" presStyleIdx="2" presStyleCnt="5">
        <dgm:presLayoutVars>
          <dgm:chMax val="0"/>
          <dgm:chPref val="0"/>
          <dgm:bulletEnabled val="1"/>
        </dgm:presLayoutVars>
      </dgm:prSet>
      <dgm:spPr/>
      <dgm:t>
        <a:bodyPr/>
        <a:lstStyle/>
        <a:p>
          <a:endParaRPr lang="en-US"/>
        </a:p>
      </dgm:t>
    </dgm:pt>
    <dgm:pt modelId="{0646E431-7E2E-4F37-974F-11AF631F7222}" type="pres">
      <dgm:prSet presAssocID="{D71FC021-6A65-44D1-95B9-0E6C89079866}" presName="EmptyPlaceHolder" presStyleCnt="0"/>
      <dgm:spPr/>
    </dgm:pt>
    <dgm:pt modelId="{26E88796-B7DA-4D52-9CA2-502ABD8C6C86}" type="pres">
      <dgm:prSet presAssocID="{9B090D9D-470E-46E2-AABB-0368A52481AA}" presName="space" presStyleCnt="0"/>
      <dgm:spPr/>
    </dgm:pt>
    <dgm:pt modelId="{DC0C0974-8588-4CEE-84F3-39E1599690E9}" type="pres">
      <dgm:prSet presAssocID="{32CCB050-072A-41BF-BE1B-388CF53E5629}" presName="composite" presStyleCnt="0"/>
      <dgm:spPr/>
    </dgm:pt>
    <dgm:pt modelId="{1A1A1E18-EEA6-41F5-B765-A0EEA7AEDBA7}" type="pres">
      <dgm:prSet presAssocID="{32CCB050-072A-41BF-BE1B-388CF53E5629}" presName="L" presStyleLbl="solidFgAcc1" presStyleIdx="3" presStyleCnt="5">
        <dgm:presLayoutVars>
          <dgm:chMax val="0"/>
          <dgm:chPref val="0"/>
        </dgm:presLayoutVars>
      </dgm:prSet>
      <dgm:spPr>
        <a:ln>
          <a:solidFill>
            <a:schemeClr val="tx2"/>
          </a:solidFill>
        </a:ln>
      </dgm:spPr>
    </dgm:pt>
    <dgm:pt modelId="{C3C82E76-82A6-4B7A-AE33-D676E3C6FE39}" type="pres">
      <dgm:prSet presAssocID="{32CCB050-072A-41BF-BE1B-388CF53E5629}" presName="parTx" presStyleLbl="alignNode1" presStyleIdx="3" presStyleCnt="5">
        <dgm:presLayoutVars>
          <dgm:chMax val="0"/>
          <dgm:chPref val="0"/>
          <dgm:bulletEnabled val="1"/>
        </dgm:presLayoutVars>
      </dgm:prSet>
      <dgm:spPr/>
      <dgm:t>
        <a:bodyPr/>
        <a:lstStyle/>
        <a:p>
          <a:endParaRPr lang="en-US"/>
        </a:p>
      </dgm:t>
    </dgm:pt>
    <dgm:pt modelId="{A88B42BB-86CA-4830-B434-CF410F7CD0CF}" type="pres">
      <dgm:prSet presAssocID="{32CCB050-072A-41BF-BE1B-388CF53E5629}" presName="desTx" presStyleLbl="revTx" presStyleIdx="3" presStyleCnt="5">
        <dgm:presLayoutVars>
          <dgm:chMax val="0"/>
          <dgm:chPref val="0"/>
          <dgm:bulletEnabled val="1"/>
        </dgm:presLayoutVars>
      </dgm:prSet>
      <dgm:spPr/>
      <dgm:t>
        <a:bodyPr/>
        <a:lstStyle/>
        <a:p>
          <a:endParaRPr lang="en-US"/>
        </a:p>
      </dgm:t>
    </dgm:pt>
    <dgm:pt modelId="{67ED4A05-F98F-4DBE-AE86-0989663DCD43}" type="pres">
      <dgm:prSet presAssocID="{32CCB050-072A-41BF-BE1B-388CF53E5629}" presName="EmptyPlaceHolder" presStyleCnt="0"/>
      <dgm:spPr/>
    </dgm:pt>
    <dgm:pt modelId="{A3A7F719-42ED-432B-85A2-B60EF2F11376}" type="pres">
      <dgm:prSet presAssocID="{BF05D8EE-4413-4737-8721-DAF10D6CAB04}" presName="space" presStyleCnt="0"/>
      <dgm:spPr/>
    </dgm:pt>
    <dgm:pt modelId="{72FCC1AB-526B-4884-A7F2-5BFC5F8B0F59}" type="pres">
      <dgm:prSet presAssocID="{9E838AE2-4659-4603-ABC8-58DF4222C0D4}" presName="composite" presStyleCnt="0"/>
      <dgm:spPr/>
    </dgm:pt>
    <dgm:pt modelId="{301D083D-8CD1-4C94-9B11-84FBC6CDBB0B}" type="pres">
      <dgm:prSet presAssocID="{9E838AE2-4659-4603-ABC8-58DF4222C0D4}" presName="L" presStyleLbl="solidFgAcc1" presStyleIdx="4" presStyleCnt="5">
        <dgm:presLayoutVars>
          <dgm:chMax val="0"/>
          <dgm:chPref val="0"/>
        </dgm:presLayoutVars>
      </dgm:prSet>
      <dgm:spPr/>
    </dgm:pt>
    <dgm:pt modelId="{50D2B87B-F32B-48E5-91AC-882EE784DBEF}" type="pres">
      <dgm:prSet presAssocID="{9E838AE2-4659-4603-ABC8-58DF4222C0D4}" presName="parTx" presStyleLbl="alignNode1" presStyleIdx="4" presStyleCnt="5">
        <dgm:presLayoutVars>
          <dgm:chMax val="0"/>
          <dgm:chPref val="0"/>
          <dgm:bulletEnabled val="1"/>
        </dgm:presLayoutVars>
      </dgm:prSet>
      <dgm:spPr/>
      <dgm:t>
        <a:bodyPr/>
        <a:lstStyle/>
        <a:p>
          <a:endParaRPr lang="en-US"/>
        </a:p>
      </dgm:t>
    </dgm:pt>
    <dgm:pt modelId="{B7B1E94C-C5B9-469E-8273-7498CC810DE1}" type="pres">
      <dgm:prSet presAssocID="{9E838AE2-4659-4603-ABC8-58DF4222C0D4}" presName="desTx" presStyleLbl="revTx" presStyleIdx="4" presStyleCnt="5">
        <dgm:presLayoutVars>
          <dgm:chMax val="0"/>
          <dgm:chPref val="0"/>
          <dgm:bulletEnabled val="1"/>
        </dgm:presLayoutVars>
      </dgm:prSet>
      <dgm:spPr/>
      <dgm:t>
        <a:bodyPr/>
        <a:lstStyle/>
        <a:p>
          <a:endParaRPr lang="en-US"/>
        </a:p>
      </dgm:t>
    </dgm:pt>
    <dgm:pt modelId="{2FB418BA-4617-4E07-90B9-E1DE61C943B1}" type="pres">
      <dgm:prSet presAssocID="{9E838AE2-4659-4603-ABC8-58DF4222C0D4}" presName="EmptyPlaceHolder" presStyleCnt="0"/>
      <dgm:spPr/>
    </dgm:pt>
  </dgm:ptLst>
  <dgm:cxnLst>
    <dgm:cxn modelId="{FD3C47C8-4CE3-40A0-9744-9ADD37197E1F}" type="presOf" srcId="{55C0B14E-AEA6-48D3-A387-ED4A3A3BF840}" destId="{35BB2963-7B29-46C7-BE10-8E35AF9F6214}" srcOrd="0" destOrd="0" presId="urn:microsoft.com/office/officeart/2016/7/layout/AccentHomeChevronProcess"/>
    <dgm:cxn modelId="{04F51F78-6BF9-417C-B796-02D4FEBEB713}" type="presOf" srcId="{32CCB050-072A-41BF-BE1B-388CF53E5629}" destId="{C3C82E76-82A6-4B7A-AE33-D676E3C6FE39}" srcOrd="0" destOrd="0" presId="urn:microsoft.com/office/officeart/2016/7/layout/AccentHomeChevronProcess"/>
    <dgm:cxn modelId="{AE101ABC-7EA3-4444-A576-8AB15A371C84}" srcId="{55C0B14E-AEA6-48D3-A387-ED4A3A3BF840}" destId="{AACEAFD5-63CF-4AFC-B46F-BE086C5D447C}" srcOrd="0" destOrd="0" parTransId="{7A0BD8EC-BB4A-4912-A54E-6F39B681264E}" sibTransId="{7A8D4B4D-06E9-4958-810D-A6226B6AC588}"/>
    <dgm:cxn modelId="{E3115EEA-DE9C-4F06-B8B3-BEB263D5F2B1}" srcId="{D71FC021-6A65-44D1-95B9-0E6C89079866}" destId="{4A6BB192-9983-4F48-BBC5-6E384EED7EC5}" srcOrd="0" destOrd="0" parTransId="{230A6E4A-6CED-4DC0-AEFE-6859FE07B658}" sibTransId="{0B568EC2-5D2A-4B00-8047-B7832F245B44}"/>
    <dgm:cxn modelId="{042E0AE1-6450-410A-B96E-AFBADB139BEA}" srcId="{55C0B14E-AEA6-48D3-A387-ED4A3A3BF840}" destId="{32CCB050-072A-41BF-BE1B-388CF53E5629}" srcOrd="3" destOrd="0" parTransId="{B301371B-A53D-4B79-8B8D-7B304894442B}" sibTransId="{BF05D8EE-4413-4737-8721-DAF10D6CAB04}"/>
    <dgm:cxn modelId="{58A1DD42-80AA-4F5E-A3D3-9166824EF3F8}" type="presOf" srcId="{4A6BB192-9983-4F48-BBC5-6E384EED7EC5}" destId="{9A399175-F866-43DE-99F7-141A31D855DA}" srcOrd="0" destOrd="0" presId="urn:microsoft.com/office/officeart/2016/7/layout/AccentHomeChevronProcess"/>
    <dgm:cxn modelId="{2D0F50BD-14E7-4FA0-8D7C-1F069FA3D4AA}" type="presOf" srcId="{D71FC021-6A65-44D1-95B9-0E6C89079866}" destId="{D6AEDCBD-90E1-459E-82D6-A8AE5D18C34E}" srcOrd="0" destOrd="0" presId="urn:microsoft.com/office/officeart/2016/7/layout/AccentHomeChevronProcess"/>
    <dgm:cxn modelId="{1D6C5464-DE30-4BEC-9E27-B2C179C39CC4}" srcId="{32CCB050-072A-41BF-BE1B-388CF53E5629}" destId="{04A40292-9119-41B2-B968-7B651F20675D}" srcOrd="0" destOrd="0" parTransId="{70078FF1-F2A9-4A6B-88D1-8CF3595EFE73}" sibTransId="{B4C4972A-0898-484E-AF78-D5D7E0F991F2}"/>
    <dgm:cxn modelId="{161B8779-2A55-49EB-AA59-EEAA27377ED8}" type="presOf" srcId="{D07AD3FD-84FF-467E-9693-752776549C61}" destId="{3AA20A8C-A5EF-46AE-BD63-0A02678CA41B}" srcOrd="0" destOrd="0" presId="urn:microsoft.com/office/officeart/2016/7/layout/AccentHomeChevronProcess"/>
    <dgm:cxn modelId="{17BD67AD-4331-49EC-BC4A-29404E891597}" srcId="{9E838AE2-4659-4603-ABC8-58DF4222C0D4}" destId="{C8E903CE-0CFD-4D68-A857-80E14557005E}" srcOrd="0" destOrd="0" parTransId="{D5890537-0D77-4DA1-A100-62C393623468}" sibTransId="{862799CE-00F4-4DD6-894E-A487503F8DE6}"/>
    <dgm:cxn modelId="{55492768-9A5E-4F74-AC7C-959C5C24EFD3}" srcId="{55C0B14E-AEA6-48D3-A387-ED4A3A3BF840}" destId="{D07AD3FD-84FF-467E-9693-752776549C61}" srcOrd="1" destOrd="0" parTransId="{7B691773-F524-4FAD-A272-BDF0B0C4370A}" sibTransId="{A8C9B7A9-BC2A-4753-B7F0-F2E361D95520}"/>
    <dgm:cxn modelId="{31861F0B-2AD2-4B1C-9FFE-00E27F2E4E4D}" type="presOf" srcId="{349299C9-846E-4827-813A-349CCCE20782}" destId="{810F143D-D21B-4446-B636-ABC7A3445AC5}" srcOrd="0" destOrd="0" presId="urn:microsoft.com/office/officeart/2016/7/layout/AccentHomeChevronProcess"/>
    <dgm:cxn modelId="{E97FF64F-8020-497E-AE7D-2395DDA4560D}" srcId="{D07AD3FD-84FF-467E-9693-752776549C61}" destId="{5D70EFF5-8B31-4A1F-AE44-51E4CF0013EB}" srcOrd="0" destOrd="0" parTransId="{96C720A0-FEEF-48D1-8DF6-ABA03C304822}" sibTransId="{B6A59CDE-18AD-4553-B6C5-FF001A8E8510}"/>
    <dgm:cxn modelId="{60C6759B-5309-4FE4-8F34-5FA467C028B5}" type="presOf" srcId="{9E838AE2-4659-4603-ABC8-58DF4222C0D4}" destId="{50D2B87B-F32B-48E5-91AC-882EE784DBEF}" srcOrd="0" destOrd="0" presId="urn:microsoft.com/office/officeart/2016/7/layout/AccentHomeChevronProcess"/>
    <dgm:cxn modelId="{32F0F82F-FA45-4275-A3E0-FADBB2567831}" type="presOf" srcId="{C8E903CE-0CFD-4D68-A857-80E14557005E}" destId="{B7B1E94C-C5B9-469E-8273-7498CC810DE1}" srcOrd="0" destOrd="0" presId="urn:microsoft.com/office/officeart/2016/7/layout/AccentHomeChevronProcess"/>
    <dgm:cxn modelId="{CF54291C-AAFD-4FA4-9A16-20CE892BA907}" srcId="{55C0B14E-AEA6-48D3-A387-ED4A3A3BF840}" destId="{9E838AE2-4659-4603-ABC8-58DF4222C0D4}" srcOrd="4" destOrd="0" parTransId="{5FC53805-9431-4BC8-ADB9-DABF59DE31C7}" sibTransId="{61F1BCD3-232D-4C03-B56C-182BCB6108CD}"/>
    <dgm:cxn modelId="{0EFA3039-6828-403C-9445-4359BA6645E6}" srcId="{AACEAFD5-63CF-4AFC-B46F-BE086C5D447C}" destId="{349299C9-846E-4827-813A-349CCCE20782}" srcOrd="0" destOrd="0" parTransId="{AEA27547-B9ED-4994-BD27-04EC297EF367}" sibTransId="{9D819F52-ACA0-4B08-8256-DF6BD8FA3A0B}"/>
    <dgm:cxn modelId="{53239C96-427C-420B-95DC-546F3B30ED65}" srcId="{55C0B14E-AEA6-48D3-A387-ED4A3A3BF840}" destId="{D71FC021-6A65-44D1-95B9-0E6C89079866}" srcOrd="2" destOrd="0" parTransId="{862AAE39-3AAD-40E3-BA20-90187BD73242}" sibTransId="{9B090D9D-470E-46E2-AABB-0368A52481AA}"/>
    <dgm:cxn modelId="{EC99DEE2-2E13-4396-BF81-C4FB8BC0096B}" type="presOf" srcId="{5D70EFF5-8B31-4A1F-AE44-51E4CF0013EB}" destId="{E276A1E7-794D-45E8-877E-39FDFBB560AF}" srcOrd="0" destOrd="0" presId="urn:microsoft.com/office/officeart/2016/7/layout/AccentHomeChevronProcess"/>
    <dgm:cxn modelId="{122011B5-B9EC-48A6-AF95-E893FBEF1F7E}" type="presOf" srcId="{AACEAFD5-63CF-4AFC-B46F-BE086C5D447C}" destId="{E54DECE0-EAE6-4583-86DF-BB890BC905EA}" srcOrd="0" destOrd="0" presId="urn:microsoft.com/office/officeart/2016/7/layout/AccentHomeChevronProcess"/>
    <dgm:cxn modelId="{BCCD3AB4-C3E2-4CC4-80DE-B1F3950A2E6C}" type="presOf" srcId="{04A40292-9119-41B2-B968-7B651F20675D}" destId="{A88B42BB-86CA-4830-B434-CF410F7CD0CF}" srcOrd="0" destOrd="0" presId="urn:microsoft.com/office/officeart/2016/7/layout/AccentHomeChevronProcess"/>
    <dgm:cxn modelId="{2C1AA4A8-4389-46CE-BEB5-107991BD9C96}" type="presParOf" srcId="{35BB2963-7B29-46C7-BE10-8E35AF9F6214}" destId="{2230655C-38CF-4F57-B95F-5468A499FF54}" srcOrd="0" destOrd="0" presId="urn:microsoft.com/office/officeart/2016/7/layout/AccentHomeChevronProcess"/>
    <dgm:cxn modelId="{2DFBF714-83F9-422A-B25A-F6F9F57BE1CE}" type="presParOf" srcId="{2230655C-38CF-4F57-B95F-5468A499FF54}" destId="{F364BED9-01E0-47E1-AC86-D0FD8439B2EA}" srcOrd="0" destOrd="0" presId="urn:microsoft.com/office/officeart/2016/7/layout/AccentHomeChevronProcess"/>
    <dgm:cxn modelId="{B5197DD2-75E6-44AB-AC23-7FC739B63BFA}" type="presParOf" srcId="{2230655C-38CF-4F57-B95F-5468A499FF54}" destId="{E54DECE0-EAE6-4583-86DF-BB890BC905EA}" srcOrd="1" destOrd="0" presId="urn:microsoft.com/office/officeart/2016/7/layout/AccentHomeChevronProcess"/>
    <dgm:cxn modelId="{55982A16-EFA7-4492-B8E8-14DF612E07F8}" type="presParOf" srcId="{2230655C-38CF-4F57-B95F-5468A499FF54}" destId="{810F143D-D21B-4446-B636-ABC7A3445AC5}" srcOrd="2" destOrd="0" presId="urn:microsoft.com/office/officeart/2016/7/layout/AccentHomeChevronProcess"/>
    <dgm:cxn modelId="{0920A5EF-F44E-4108-AED7-E1BCC675B4E2}" type="presParOf" srcId="{2230655C-38CF-4F57-B95F-5468A499FF54}" destId="{B1FA7D7B-B60B-4D95-8D6E-587E4D56CA9A}" srcOrd="3" destOrd="0" presId="urn:microsoft.com/office/officeart/2016/7/layout/AccentHomeChevronProcess"/>
    <dgm:cxn modelId="{C4A1D30F-E6F5-446F-8D65-3C068C5D7266}" type="presParOf" srcId="{35BB2963-7B29-46C7-BE10-8E35AF9F6214}" destId="{3B824884-8D95-4AE1-92FB-6B2578464228}" srcOrd="1" destOrd="0" presId="urn:microsoft.com/office/officeart/2016/7/layout/AccentHomeChevronProcess"/>
    <dgm:cxn modelId="{056FE2FC-D232-46AF-A227-191E29450693}" type="presParOf" srcId="{35BB2963-7B29-46C7-BE10-8E35AF9F6214}" destId="{4C986A75-F7F7-49AD-9993-9E8B1918BCC8}" srcOrd="2" destOrd="0" presId="urn:microsoft.com/office/officeart/2016/7/layout/AccentHomeChevronProcess"/>
    <dgm:cxn modelId="{4EB2C624-72AE-4379-B087-083A36FE09B9}" type="presParOf" srcId="{4C986A75-F7F7-49AD-9993-9E8B1918BCC8}" destId="{022F1691-AE6D-4477-BC44-E8F2686EC6A4}" srcOrd="0" destOrd="0" presId="urn:microsoft.com/office/officeart/2016/7/layout/AccentHomeChevronProcess"/>
    <dgm:cxn modelId="{0A1A67CF-678B-4422-B22F-09234BB94555}" type="presParOf" srcId="{4C986A75-F7F7-49AD-9993-9E8B1918BCC8}" destId="{3AA20A8C-A5EF-46AE-BD63-0A02678CA41B}" srcOrd="1" destOrd="0" presId="urn:microsoft.com/office/officeart/2016/7/layout/AccentHomeChevronProcess"/>
    <dgm:cxn modelId="{D2DA6DDC-438A-48BA-A246-BB0B331E62A8}" type="presParOf" srcId="{4C986A75-F7F7-49AD-9993-9E8B1918BCC8}" destId="{E276A1E7-794D-45E8-877E-39FDFBB560AF}" srcOrd="2" destOrd="0" presId="urn:microsoft.com/office/officeart/2016/7/layout/AccentHomeChevronProcess"/>
    <dgm:cxn modelId="{82714957-D7EC-4790-AD6B-ED393E9C58A2}" type="presParOf" srcId="{4C986A75-F7F7-49AD-9993-9E8B1918BCC8}" destId="{23613EF0-E5A2-4DBD-8907-79968CD0B38E}" srcOrd="3" destOrd="0" presId="urn:microsoft.com/office/officeart/2016/7/layout/AccentHomeChevronProcess"/>
    <dgm:cxn modelId="{27B69195-A41B-4205-BE10-08474D6E87FA}" type="presParOf" srcId="{35BB2963-7B29-46C7-BE10-8E35AF9F6214}" destId="{534DD77E-7117-4E81-A154-D81BA04CB872}" srcOrd="3" destOrd="0" presId="urn:microsoft.com/office/officeart/2016/7/layout/AccentHomeChevronProcess"/>
    <dgm:cxn modelId="{71DBB9A7-ADA6-44FF-8D66-E02B1A04F383}" type="presParOf" srcId="{35BB2963-7B29-46C7-BE10-8E35AF9F6214}" destId="{9F63FC1C-CD7E-4A67-9301-FFC176E0E176}" srcOrd="4" destOrd="0" presId="urn:microsoft.com/office/officeart/2016/7/layout/AccentHomeChevronProcess"/>
    <dgm:cxn modelId="{FC4577A7-A2C3-4477-8582-3AA0F22D14A5}" type="presParOf" srcId="{9F63FC1C-CD7E-4A67-9301-FFC176E0E176}" destId="{AFA1CE62-DC7B-4A4C-B51C-0503CDC17C86}" srcOrd="0" destOrd="0" presId="urn:microsoft.com/office/officeart/2016/7/layout/AccentHomeChevronProcess"/>
    <dgm:cxn modelId="{03622031-B9A3-4F55-939C-0E03ED3A0D4F}" type="presParOf" srcId="{9F63FC1C-CD7E-4A67-9301-FFC176E0E176}" destId="{D6AEDCBD-90E1-459E-82D6-A8AE5D18C34E}" srcOrd="1" destOrd="0" presId="urn:microsoft.com/office/officeart/2016/7/layout/AccentHomeChevronProcess"/>
    <dgm:cxn modelId="{F8995E0B-A962-4C8A-A213-2B2AB0BE0C41}" type="presParOf" srcId="{9F63FC1C-CD7E-4A67-9301-FFC176E0E176}" destId="{9A399175-F866-43DE-99F7-141A31D855DA}" srcOrd="2" destOrd="0" presId="urn:microsoft.com/office/officeart/2016/7/layout/AccentHomeChevronProcess"/>
    <dgm:cxn modelId="{09C52813-36BA-48DA-8309-470E9DECA991}" type="presParOf" srcId="{9F63FC1C-CD7E-4A67-9301-FFC176E0E176}" destId="{0646E431-7E2E-4F37-974F-11AF631F7222}" srcOrd="3" destOrd="0" presId="urn:microsoft.com/office/officeart/2016/7/layout/AccentHomeChevronProcess"/>
    <dgm:cxn modelId="{89647615-672C-4FA6-A4D6-45BAFF6EE386}" type="presParOf" srcId="{35BB2963-7B29-46C7-BE10-8E35AF9F6214}" destId="{26E88796-B7DA-4D52-9CA2-502ABD8C6C86}" srcOrd="5" destOrd="0" presId="urn:microsoft.com/office/officeart/2016/7/layout/AccentHomeChevronProcess"/>
    <dgm:cxn modelId="{C70F051D-3FBC-4A7E-B701-14E067AAE61E}" type="presParOf" srcId="{35BB2963-7B29-46C7-BE10-8E35AF9F6214}" destId="{DC0C0974-8588-4CEE-84F3-39E1599690E9}" srcOrd="6" destOrd="0" presId="urn:microsoft.com/office/officeart/2016/7/layout/AccentHomeChevronProcess"/>
    <dgm:cxn modelId="{CE063583-F066-43E1-9D42-1EA859373B60}" type="presParOf" srcId="{DC0C0974-8588-4CEE-84F3-39E1599690E9}" destId="{1A1A1E18-EEA6-41F5-B765-A0EEA7AEDBA7}" srcOrd="0" destOrd="0" presId="urn:microsoft.com/office/officeart/2016/7/layout/AccentHomeChevronProcess"/>
    <dgm:cxn modelId="{CAF22B9A-45A8-41C3-AE44-2A0A950462C0}" type="presParOf" srcId="{DC0C0974-8588-4CEE-84F3-39E1599690E9}" destId="{C3C82E76-82A6-4B7A-AE33-D676E3C6FE39}" srcOrd="1" destOrd="0" presId="urn:microsoft.com/office/officeart/2016/7/layout/AccentHomeChevronProcess"/>
    <dgm:cxn modelId="{FCB9EDB1-6C79-4F0D-982B-ECE9222FD03A}" type="presParOf" srcId="{DC0C0974-8588-4CEE-84F3-39E1599690E9}" destId="{A88B42BB-86CA-4830-B434-CF410F7CD0CF}" srcOrd="2" destOrd="0" presId="urn:microsoft.com/office/officeart/2016/7/layout/AccentHomeChevronProcess"/>
    <dgm:cxn modelId="{1663111C-AD1B-4778-AF3E-E71662B46D97}" type="presParOf" srcId="{DC0C0974-8588-4CEE-84F3-39E1599690E9}" destId="{67ED4A05-F98F-4DBE-AE86-0989663DCD43}" srcOrd="3" destOrd="0" presId="urn:microsoft.com/office/officeart/2016/7/layout/AccentHomeChevronProcess"/>
    <dgm:cxn modelId="{1F1A3CD3-6F37-40BA-8A96-3EC6E70063D4}" type="presParOf" srcId="{35BB2963-7B29-46C7-BE10-8E35AF9F6214}" destId="{A3A7F719-42ED-432B-85A2-B60EF2F11376}" srcOrd="7" destOrd="0" presId="urn:microsoft.com/office/officeart/2016/7/layout/AccentHomeChevronProcess"/>
    <dgm:cxn modelId="{ACF7E591-9053-490E-B977-AF883365E717}" type="presParOf" srcId="{35BB2963-7B29-46C7-BE10-8E35AF9F6214}" destId="{72FCC1AB-526B-4884-A7F2-5BFC5F8B0F59}" srcOrd="8" destOrd="0" presId="urn:microsoft.com/office/officeart/2016/7/layout/AccentHomeChevronProcess"/>
    <dgm:cxn modelId="{DB7A13FC-FD14-4955-9EB1-FD07F4A869F2}" type="presParOf" srcId="{72FCC1AB-526B-4884-A7F2-5BFC5F8B0F59}" destId="{301D083D-8CD1-4C94-9B11-84FBC6CDBB0B}" srcOrd="0" destOrd="0" presId="urn:microsoft.com/office/officeart/2016/7/layout/AccentHomeChevronProcess"/>
    <dgm:cxn modelId="{971FDFE6-E965-4F38-9C0A-CCBE8FE26F44}" type="presParOf" srcId="{72FCC1AB-526B-4884-A7F2-5BFC5F8B0F59}" destId="{50D2B87B-F32B-48E5-91AC-882EE784DBEF}" srcOrd="1" destOrd="0" presId="urn:microsoft.com/office/officeart/2016/7/layout/AccentHomeChevronProcess"/>
    <dgm:cxn modelId="{B76624A0-AD97-4AAE-B70E-F47A8258B400}" type="presParOf" srcId="{72FCC1AB-526B-4884-A7F2-5BFC5F8B0F59}" destId="{B7B1E94C-C5B9-469E-8273-7498CC810DE1}" srcOrd="2" destOrd="0" presId="urn:microsoft.com/office/officeart/2016/7/layout/AccentHomeChevronProcess"/>
    <dgm:cxn modelId="{24C7C7F8-14A1-4F6A-B783-AB9A93DA96C6}" type="presParOf" srcId="{72FCC1AB-526B-4884-A7F2-5BFC5F8B0F59}" destId="{2FB418BA-4617-4E07-90B9-E1DE61C943B1}" srcOrd="3" destOrd="0" presId="urn:microsoft.com/office/officeart/2016/7/layout/AccentHomeChevro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951F77-4E36-4893-91C6-3151A6D5169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5B3944D-D926-4D0F-A305-F5740000747A}">
      <dgm:prSet custT="1"/>
      <dgm:spPr/>
      <dgm:t>
        <a:bodyPr/>
        <a:lstStyle/>
        <a:p>
          <a:r>
            <a:rPr lang="en-US" sz="2000" b="1" i="0" dirty="0">
              <a:solidFill>
                <a:schemeClr val="tx2"/>
              </a:solidFill>
            </a:rPr>
            <a:t>LinkedIn</a:t>
          </a:r>
          <a:r>
            <a:rPr lang="en-US" sz="2000" b="0" i="0" dirty="0">
              <a:solidFill>
                <a:schemeClr val="tx2"/>
              </a:solidFill>
            </a:rPr>
            <a:t/>
          </a:r>
          <a:br>
            <a:rPr lang="en-US" sz="2000" b="0" i="0" dirty="0">
              <a:solidFill>
                <a:schemeClr val="tx2"/>
              </a:solidFill>
            </a:rPr>
          </a:br>
          <a:r>
            <a:rPr lang="en-US" sz="1600" b="0" i="0" dirty="0">
              <a:solidFill>
                <a:schemeClr val="tx2"/>
              </a:solidFill>
            </a:rPr>
            <a:t>Link to Your LinkedIn Profile</a:t>
          </a:r>
        </a:p>
      </dgm:t>
    </dgm:pt>
    <dgm:pt modelId="{2EA7AC4A-E82B-43F0-A6EA-F599428578FC}" type="parTrans" cxnId="{92D3A76D-ADBB-49F3-861D-D2B74F81812E}">
      <dgm:prSet/>
      <dgm:spPr/>
      <dgm:t>
        <a:bodyPr/>
        <a:lstStyle/>
        <a:p>
          <a:endParaRPr lang="en-US" sz="1600" b="0" i="0">
            <a:solidFill>
              <a:schemeClr val="tx2"/>
            </a:solidFill>
          </a:endParaRPr>
        </a:p>
      </dgm:t>
    </dgm:pt>
    <dgm:pt modelId="{8862CE7B-AE72-45E8-B982-5279C14F7985}" type="sibTrans" cxnId="{92D3A76D-ADBB-49F3-861D-D2B74F81812E}">
      <dgm:prSet/>
      <dgm:spPr/>
      <dgm:t>
        <a:bodyPr/>
        <a:lstStyle/>
        <a:p>
          <a:endParaRPr lang="en-US" sz="1600" b="0" i="0">
            <a:solidFill>
              <a:schemeClr val="tx2"/>
            </a:solidFill>
          </a:endParaRPr>
        </a:p>
      </dgm:t>
    </dgm:pt>
    <dgm:pt modelId="{223932EA-8A4D-4270-95C3-913761557237}">
      <dgm:prSet custT="1"/>
      <dgm:spPr/>
      <dgm:t>
        <a:bodyPr/>
        <a:lstStyle/>
        <a:p>
          <a:r>
            <a:rPr lang="en-US" sz="2000" b="1" i="0" dirty="0">
              <a:solidFill>
                <a:schemeClr val="tx2"/>
              </a:solidFill>
            </a:rPr>
            <a:t>Twitter</a:t>
          </a:r>
          <a:r>
            <a:rPr lang="en-US" sz="2000" b="0" i="0" dirty="0">
              <a:solidFill>
                <a:schemeClr val="tx2"/>
              </a:solidFill>
            </a:rPr>
            <a:t/>
          </a:r>
          <a:br>
            <a:rPr lang="en-US" sz="2000" b="0" i="0" dirty="0">
              <a:solidFill>
                <a:schemeClr val="tx2"/>
              </a:solidFill>
            </a:rPr>
          </a:br>
          <a:r>
            <a:rPr lang="en-US" sz="1600" b="0" i="0" dirty="0">
              <a:solidFill>
                <a:schemeClr val="tx2"/>
              </a:solidFill>
            </a:rPr>
            <a:t>@yourhandle</a:t>
          </a:r>
        </a:p>
      </dgm:t>
    </dgm:pt>
    <dgm:pt modelId="{E01D4CB3-97D0-4857-AF09-DED2BE24BAAC}" type="parTrans" cxnId="{E37D9CF8-DFE4-4379-9C72-27346573699A}">
      <dgm:prSet/>
      <dgm:spPr/>
      <dgm:t>
        <a:bodyPr/>
        <a:lstStyle/>
        <a:p>
          <a:endParaRPr lang="en-US" sz="1600" b="0" i="0">
            <a:solidFill>
              <a:schemeClr val="tx2"/>
            </a:solidFill>
          </a:endParaRPr>
        </a:p>
      </dgm:t>
    </dgm:pt>
    <dgm:pt modelId="{C201C5C8-D4F2-4559-AF23-68BB4B3E7FB1}" type="sibTrans" cxnId="{E37D9CF8-DFE4-4379-9C72-27346573699A}">
      <dgm:prSet/>
      <dgm:spPr/>
      <dgm:t>
        <a:bodyPr/>
        <a:lstStyle/>
        <a:p>
          <a:endParaRPr lang="en-US" sz="1600" b="0" i="0">
            <a:solidFill>
              <a:schemeClr val="tx2"/>
            </a:solidFill>
          </a:endParaRPr>
        </a:p>
      </dgm:t>
    </dgm:pt>
    <dgm:pt modelId="{BC68B812-A325-41D8-A08E-C2392666DF66}">
      <dgm:prSet custT="1"/>
      <dgm:spPr/>
      <dgm:t>
        <a:bodyPr/>
        <a:lstStyle/>
        <a:p>
          <a:r>
            <a:rPr lang="en-US" sz="2000" b="1" i="0" dirty="0">
              <a:solidFill>
                <a:schemeClr val="tx2"/>
              </a:solidFill>
            </a:rPr>
            <a:t>Email</a:t>
          </a:r>
          <a:r>
            <a:rPr lang="en-US" sz="2000" b="0" i="0" dirty="0">
              <a:solidFill>
                <a:schemeClr val="tx2"/>
              </a:solidFill>
            </a:rPr>
            <a:t/>
          </a:r>
          <a:br>
            <a:rPr lang="en-US" sz="2000" b="0" i="0" dirty="0">
              <a:solidFill>
                <a:schemeClr val="tx2"/>
              </a:solidFill>
            </a:rPr>
          </a:br>
          <a:r>
            <a:rPr lang="en-US" sz="1600" b="0" i="0" dirty="0">
              <a:solidFill>
                <a:schemeClr val="tx2"/>
              </a:solidFill>
            </a:rPr>
            <a:t>youremail@email.com</a:t>
          </a:r>
        </a:p>
      </dgm:t>
    </dgm:pt>
    <dgm:pt modelId="{23A01A1D-B409-49E7-91BA-2321B9A237C2}" type="parTrans" cxnId="{AAD26E9B-C129-46B7-BFCC-98D5999B6B9A}">
      <dgm:prSet/>
      <dgm:spPr/>
      <dgm:t>
        <a:bodyPr/>
        <a:lstStyle/>
        <a:p>
          <a:endParaRPr lang="en-US" sz="1600" b="0" i="0">
            <a:solidFill>
              <a:schemeClr val="tx2"/>
            </a:solidFill>
          </a:endParaRPr>
        </a:p>
      </dgm:t>
    </dgm:pt>
    <dgm:pt modelId="{E950D3C2-0472-429B-98B0-86C856FA65A1}" type="sibTrans" cxnId="{AAD26E9B-C129-46B7-BFCC-98D5999B6B9A}">
      <dgm:prSet/>
      <dgm:spPr/>
      <dgm:t>
        <a:bodyPr/>
        <a:lstStyle/>
        <a:p>
          <a:endParaRPr lang="en-US" sz="1600" b="0" i="0">
            <a:solidFill>
              <a:schemeClr val="tx2"/>
            </a:solidFill>
          </a:endParaRPr>
        </a:p>
      </dgm:t>
    </dgm:pt>
    <dgm:pt modelId="{7D1766B6-66CF-40CE-9693-BD20AFFFA3C9}">
      <dgm:prSet custT="1"/>
      <dgm:spPr/>
      <dgm:t>
        <a:bodyPr/>
        <a:lstStyle/>
        <a:p>
          <a:r>
            <a:rPr lang="en-US" sz="2000" b="1" i="0" dirty="0">
              <a:solidFill>
                <a:schemeClr val="tx2"/>
              </a:solidFill>
            </a:rPr>
            <a:t>Phone</a:t>
          </a:r>
          <a:r>
            <a:rPr lang="en-US" sz="2000" b="0" i="0" dirty="0">
              <a:solidFill>
                <a:schemeClr val="tx2"/>
              </a:solidFill>
            </a:rPr>
            <a:t/>
          </a:r>
          <a:br>
            <a:rPr lang="en-US" sz="2000" b="0" i="0" dirty="0">
              <a:solidFill>
                <a:schemeClr val="tx2"/>
              </a:solidFill>
            </a:rPr>
          </a:br>
          <a:r>
            <a:rPr lang="en-US" sz="1600" b="0" i="0" dirty="0">
              <a:solidFill>
                <a:schemeClr val="tx2"/>
              </a:solidFill>
            </a:rPr>
            <a:t>Your Phone Number</a:t>
          </a:r>
        </a:p>
      </dgm:t>
    </dgm:pt>
    <dgm:pt modelId="{76694DF4-F7BE-4AF1-9E12-BAEDD42D9ED3}" type="parTrans" cxnId="{EA0F618E-4C96-42F0-9E3C-66B0158BCCBE}">
      <dgm:prSet/>
      <dgm:spPr/>
      <dgm:t>
        <a:bodyPr/>
        <a:lstStyle/>
        <a:p>
          <a:endParaRPr lang="en-US" sz="1600" b="0" i="0">
            <a:solidFill>
              <a:schemeClr val="tx2"/>
            </a:solidFill>
          </a:endParaRPr>
        </a:p>
      </dgm:t>
    </dgm:pt>
    <dgm:pt modelId="{0C6A2CC7-5741-4D63-A8FF-E7E06F0D1222}" type="sibTrans" cxnId="{EA0F618E-4C96-42F0-9E3C-66B0158BCCBE}">
      <dgm:prSet/>
      <dgm:spPr/>
      <dgm:t>
        <a:bodyPr/>
        <a:lstStyle/>
        <a:p>
          <a:endParaRPr lang="en-US" sz="1600" b="0" i="0">
            <a:solidFill>
              <a:schemeClr val="tx2"/>
            </a:solidFill>
          </a:endParaRPr>
        </a:p>
      </dgm:t>
    </dgm:pt>
    <dgm:pt modelId="{F61FEBF0-CB2F-4364-8F44-722FB7578D18}" type="pres">
      <dgm:prSet presAssocID="{D7951F77-4E36-4893-91C6-3151A6D51694}" presName="root" presStyleCnt="0">
        <dgm:presLayoutVars>
          <dgm:dir/>
          <dgm:resizeHandles val="exact"/>
        </dgm:presLayoutVars>
      </dgm:prSet>
      <dgm:spPr/>
      <dgm:t>
        <a:bodyPr/>
        <a:lstStyle/>
        <a:p>
          <a:endParaRPr lang="en-US"/>
        </a:p>
      </dgm:t>
    </dgm:pt>
    <dgm:pt modelId="{F50C455E-839B-4494-8D06-326978CB28A7}" type="pres">
      <dgm:prSet presAssocID="{65B3944D-D926-4D0F-A305-F5740000747A}" presName="compNode" presStyleCnt="0"/>
      <dgm:spPr/>
    </dgm:pt>
    <dgm:pt modelId="{1DA8A0A9-929F-455B-B8BD-92EC86B6A862}" type="pres">
      <dgm:prSet presAssocID="{65B3944D-D926-4D0F-A305-F5740000747A}" presName="bgRect" presStyleLbl="bgShp" presStyleIdx="0" presStyleCnt="4"/>
      <dgm:spPr>
        <a:prstGeom prst="rect">
          <a:avLst/>
        </a:prstGeom>
        <a:noFill/>
        <a:ln w="22225">
          <a:noFill/>
        </a:ln>
        <a:effectLst/>
      </dgm:spPr>
    </dgm:pt>
    <dgm:pt modelId="{70C56EED-B0B5-4180-A100-474B69DE81C3}" type="pres">
      <dgm:prSet presAssocID="{65B3944D-D926-4D0F-A305-F5740000747A}" presName="iconRect" presStyleLbl="node1" presStyleIdx="0" presStyleCnt="4"/>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onnected"/>
        </a:ext>
      </dgm:extLst>
    </dgm:pt>
    <dgm:pt modelId="{1827E2BA-EA13-4751-82F2-976CBDED6C82}" type="pres">
      <dgm:prSet presAssocID="{65B3944D-D926-4D0F-A305-F5740000747A}" presName="spaceRect" presStyleCnt="0"/>
      <dgm:spPr/>
    </dgm:pt>
    <dgm:pt modelId="{C38A5A37-0883-4EE3-9002-010A6D324785}" type="pres">
      <dgm:prSet presAssocID="{65B3944D-D926-4D0F-A305-F5740000747A}" presName="parTx" presStyleLbl="revTx" presStyleIdx="0" presStyleCnt="4">
        <dgm:presLayoutVars>
          <dgm:chMax val="0"/>
          <dgm:chPref val="0"/>
        </dgm:presLayoutVars>
      </dgm:prSet>
      <dgm:spPr/>
      <dgm:t>
        <a:bodyPr/>
        <a:lstStyle/>
        <a:p>
          <a:endParaRPr lang="en-US"/>
        </a:p>
      </dgm:t>
    </dgm:pt>
    <dgm:pt modelId="{21CE6EA1-CB92-41CD-8FAE-4CFF03E26BE6}" type="pres">
      <dgm:prSet presAssocID="{8862CE7B-AE72-45E8-B982-5279C14F7985}" presName="sibTrans" presStyleCnt="0"/>
      <dgm:spPr/>
    </dgm:pt>
    <dgm:pt modelId="{B92A22D8-3945-4B03-98DB-8A590020AE99}" type="pres">
      <dgm:prSet presAssocID="{223932EA-8A4D-4270-95C3-913761557237}" presName="compNode" presStyleCnt="0"/>
      <dgm:spPr/>
    </dgm:pt>
    <dgm:pt modelId="{A7FEDAED-2CDA-4D2F-883D-8D7438E3B422}" type="pres">
      <dgm:prSet presAssocID="{223932EA-8A4D-4270-95C3-913761557237}" presName="bgRect" presStyleLbl="bgShp" presStyleIdx="1" presStyleCnt="4"/>
      <dgm:spPr>
        <a:prstGeom prst="rect">
          <a:avLst/>
        </a:prstGeom>
        <a:noFill/>
        <a:ln w="22225">
          <a:noFill/>
        </a:ln>
        <a:effectLst/>
      </dgm:spPr>
    </dgm:pt>
    <dgm:pt modelId="{7297DA32-36DE-4F9A-BB44-A3F001A7D7C3}" type="pres">
      <dgm:prSet presAssocID="{223932EA-8A4D-4270-95C3-913761557237}" presName="iconRect" presStyleLbl="node1" presStyleIdx="1" presStyleCnt="4"/>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Chat"/>
        </a:ext>
      </dgm:extLst>
    </dgm:pt>
    <dgm:pt modelId="{E3DC658D-83A0-48BE-9074-9EB3678901E1}" type="pres">
      <dgm:prSet presAssocID="{223932EA-8A4D-4270-95C3-913761557237}" presName="spaceRect" presStyleCnt="0"/>
      <dgm:spPr/>
    </dgm:pt>
    <dgm:pt modelId="{8F0FD205-8F23-4B47-859A-41BB69D2EDEE}" type="pres">
      <dgm:prSet presAssocID="{223932EA-8A4D-4270-95C3-913761557237}" presName="parTx" presStyleLbl="revTx" presStyleIdx="1" presStyleCnt="4">
        <dgm:presLayoutVars>
          <dgm:chMax val="0"/>
          <dgm:chPref val="0"/>
        </dgm:presLayoutVars>
      </dgm:prSet>
      <dgm:spPr/>
      <dgm:t>
        <a:bodyPr/>
        <a:lstStyle/>
        <a:p>
          <a:endParaRPr lang="en-US"/>
        </a:p>
      </dgm:t>
    </dgm:pt>
    <dgm:pt modelId="{AFA75C0E-13A0-4D0C-ACA8-B29E381BEF9A}" type="pres">
      <dgm:prSet presAssocID="{C201C5C8-D4F2-4559-AF23-68BB4B3E7FB1}" presName="sibTrans" presStyleCnt="0"/>
      <dgm:spPr/>
    </dgm:pt>
    <dgm:pt modelId="{763367BB-4527-4646-8015-D79C10A337E8}" type="pres">
      <dgm:prSet presAssocID="{BC68B812-A325-41D8-A08E-C2392666DF66}" presName="compNode" presStyleCnt="0"/>
      <dgm:spPr/>
    </dgm:pt>
    <dgm:pt modelId="{712D2B29-4977-4B70-ABE9-215A9E804015}" type="pres">
      <dgm:prSet presAssocID="{BC68B812-A325-41D8-A08E-C2392666DF66}" presName="bgRect" presStyleLbl="bgShp" presStyleIdx="2" presStyleCnt="4"/>
      <dgm:spPr>
        <a:prstGeom prst="rect">
          <a:avLst/>
        </a:prstGeom>
        <a:noFill/>
        <a:ln w="22225">
          <a:noFill/>
        </a:ln>
        <a:effectLst/>
      </dgm:spPr>
    </dgm:pt>
    <dgm:pt modelId="{6C7A9EF9-02EB-4D4D-A251-EC3A2F0EFD57}" type="pres">
      <dgm:prSet presAssocID="{BC68B812-A325-41D8-A08E-C2392666DF66}" presName="iconRect" presStyleLbl="node1" presStyleIdx="2" presStyleCnt="4"/>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Email"/>
        </a:ext>
      </dgm:extLst>
    </dgm:pt>
    <dgm:pt modelId="{13497251-DF6D-4038-B1ED-CA29B33C0A2F}" type="pres">
      <dgm:prSet presAssocID="{BC68B812-A325-41D8-A08E-C2392666DF66}" presName="spaceRect" presStyleCnt="0"/>
      <dgm:spPr/>
    </dgm:pt>
    <dgm:pt modelId="{516FEABD-B159-4827-91AC-07F0FC9EFC37}" type="pres">
      <dgm:prSet presAssocID="{BC68B812-A325-41D8-A08E-C2392666DF66}" presName="parTx" presStyleLbl="revTx" presStyleIdx="2" presStyleCnt="4">
        <dgm:presLayoutVars>
          <dgm:chMax val="0"/>
          <dgm:chPref val="0"/>
        </dgm:presLayoutVars>
      </dgm:prSet>
      <dgm:spPr/>
      <dgm:t>
        <a:bodyPr/>
        <a:lstStyle/>
        <a:p>
          <a:endParaRPr lang="en-US"/>
        </a:p>
      </dgm:t>
    </dgm:pt>
    <dgm:pt modelId="{580E91A4-0DB6-46AF-871B-67918081435B}" type="pres">
      <dgm:prSet presAssocID="{E950D3C2-0472-429B-98B0-86C856FA65A1}" presName="sibTrans" presStyleCnt="0"/>
      <dgm:spPr/>
    </dgm:pt>
    <dgm:pt modelId="{DD57C002-1714-4E12-872A-FCE88CC043FE}" type="pres">
      <dgm:prSet presAssocID="{7D1766B6-66CF-40CE-9693-BD20AFFFA3C9}" presName="compNode" presStyleCnt="0"/>
      <dgm:spPr/>
    </dgm:pt>
    <dgm:pt modelId="{59534EC1-7FD9-454B-8378-AACE14683CA9}" type="pres">
      <dgm:prSet presAssocID="{7D1766B6-66CF-40CE-9693-BD20AFFFA3C9}" presName="bgRect" presStyleLbl="bgShp" presStyleIdx="3" presStyleCnt="4"/>
      <dgm:spPr>
        <a:prstGeom prst="rect">
          <a:avLst/>
        </a:prstGeom>
        <a:noFill/>
        <a:ln w="22225">
          <a:noFill/>
        </a:ln>
        <a:effectLst/>
      </dgm:spPr>
    </dgm:pt>
    <dgm:pt modelId="{E81A461C-9D61-4B88-8277-F9DC532D2140}" type="pres">
      <dgm:prSet presAssocID="{7D1766B6-66CF-40CE-9693-BD20AFFFA3C9}" presName="iconRect" presStyleLbl="node1" presStyleIdx="3" presStyleCnt="4"/>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Smart Phone"/>
        </a:ext>
      </dgm:extLst>
    </dgm:pt>
    <dgm:pt modelId="{79C87944-7AB8-4146-A381-E36FC48D5AE7}" type="pres">
      <dgm:prSet presAssocID="{7D1766B6-66CF-40CE-9693-BD20AFFFA3C9}" presName="spaceRect" presStyleCnt="0"/>
      <dgm:spPr/>
    </dgm:pt>
    <dgm:pt modelId="{CC81887C-6C6F-4E1A-BA2B-49AE8504B865}" type="pres">
      <dgm:prSet presAssocID="{7D1766B6-66CF-40CE-9693-BD20AFFFA3C9}" presName="parTx" presStyleLbl="revTx" presStyleIdx="3" presStyleCnt="4">
        <dgm:presLayoutVars>
          <dgm:chMax val="0"/>
          <dgm:chPref val="0"/>
        </dgm:presLayoutVars>
      </dgm:prSet>
      <dgm:spPr/>
      <dgm:t>
        <a:bodyPr/>
        <a:lstStyle/>
        <a:p>
          <a:endParaRPr lang="en-US"/>
        </a:p>
      </dgm:t>
    </dgm:pt>
  </dgm:ptLst>
  <dgm:cxnLst>
    <dgm:cxn modelId="{F57AC0B7-F603-4C41-BF48-9041FAA60E8E}" type="presOf" srcId="{65B3944D-D926-4D0F-A305-F5740000747A}" destId="{C38A5A37-0883-4EE3-9002-010A6D324785}" srcOrd="0" destOrd="0" presId="urn:microsoft.com/office/officeart/2018/2/layout/IconVerticalSolidList"/>
    <dgm:cxn modelId="{92D3A76D-ADBB-49F3-861D-D2B74F81812E}" srcId="{D7951F77-4E36-4893-91C6-3151A6D51694}" destId="{65B3944D-D926-4D0F-A305-F5740000747A}" srcOrd="0" destOrd="0" parTransId="{2EA7AC4A-E82B-43F0-A6EA-F599428578FC}" sibTransId="{8862CE7B-AE72-45E8-B982-5279C14F7985}"/>
    <dgm:cxn modelId="{AAD26E9B-C129-46B7-BFCC-98D5999B6B9A}" srcId="{D7951F77-4E36-4893-91C6-3151A6D51694}" destId="{BC68B812-A325-41D8-A08E-C2392666DF66}" srcOrd="2" destOrd="0" parTransId="{23A01A1D-B409-49E7-91BA-2321B9A237C2}" sibTransId="{E950D3C2-0472-429B-98B0-86C856FA65A1}"/>
    <dgm:cxn modelId="{90986C5B-BF7B-4231-8046-782BAE77E788}" type="presOf" srcId="{BC68B812-A325-41D8-A08E-C2392666DF66}" destId="{516FEABD-B159-4827-91AC-07F0FC9EFC37}" srcOrd="0" destOrd="0" presId="urn:microsoft.com/office/officeart/2018/2/layout/IconVerticalSolidList"/>
    <dgm:cxn modelId="{EA0F618E-4C96-42F0-9E3C-66B0158BCCBE}" srcId="{D7951F77-4E36-4893-91C6-3151A6D51694}" destId="{7D1766B6-66CF-40CE-9693-BD20AFFFA3C9}" srcOrd="3" destOrd="0" parTransId="{76694DF4-F7BE-4AF1-9E12-BAEDD42D9ED3}" sibTransId="{0C6A2CC7-5741-4D63-A8FF-E7E06F0D1222}"/>
    <dgm:cxn modelId="{9D5AFC8C-3FE5-4AED-9F29-5D039E47B81F}" type="presOf" srcId="{D7951F77-4E36-4893-91C6-3151A6D51694}" destId="{F61FEBF0-CB2F-4364-8F44-722FB7578D18}" srcOrd="0" destOrd="0" presId="urn:microsoft.com/office/officeart/2018/2/layout/IconVerticalSolidList"/>
    <dgm:cxn modelId="{643FF34F-8DBA-4A80-B845-400878209600}" type="presOf" srcId="{7D1766B6-66CF-40CE-9693-BD20AFFFA3C9}" destId="{CC81887C-6C6F-4E1A-BA2B-49AE8504B865}" srcOrd="0" destOrd="0" presId="urn:microsoft.com/office/officeart/2018/2/layout/IconVerticalSolidList"/>
    <dgm:cxn modelId="{F79F3718-923D-468C-9B77-780F8F356013}" type="presOf" srcId="{223932EA-8A4D-4270-95C3-913761557237}" destId="{8F0FD205-8F23-4B47-859A-41BB69D2EDEE}" srcOrd="0" destOrd="0" presId="urn:microsoft.com/office/officeart/2018/2/layout/IconVerticalSolidList"/>
    <dgm:cxn modelId="{E37D9CF8-DFE4-4379-9C72-27346573699A}" srcId="{D7951F77-4E36-4893-91C6-3151A6D51694}" destId="{223932EA-8A4D-4270-95C3-913761557237}" srcOrd="1" destOrd="0" parTransId="{E01D4CB3-97D0-4857-AF09-DED2BE24BAAC}" sibTransId="{C201C5C8-D4F2-4559-AF23-68BB4B3E7FB1}"/>
    <dgm:cxn modelId="{30F222E0-DF1F-4484-B140-6B7C6520EA89}" type="presParOf" srcId="{F61FEBF0-CB2F-4364-8F44-722FB7578D18}" destId="{F50C455E-839B-4494-8D06-326978CB28A7}" srcOrd="0" destOrd="0" presId="urn:microsoft.com/office/officeart/2018/2/layout/IconVerticalSolidList"/>
    <dgm:cxn modelId="{4FA9135E-4FFF-4848-9413-1BF026DB0BED}" type="presParOf" srcId="{F50C455E-839B-4494-8D06-326978CB28A7}" destId="{1DA8A0A9-929F-455B-B8BD-92EC86B6A862}" srcOrd="0" destOrd="0" presId="urn:microsoft.com/office/officeart/2018/2/layout/IconVerticalSolidList"/>
    <dgm:cxn modelId="{D16731A0-71A2-43AF-BF53-727392BD9F51}" type="presParOf" srcId="{F50C455E-839B-4494-8D06-326978CB28A7}" destId="{70C56EED-B0B5-4180-A100-474B69DE81C3}" srcOrd="1" destOrd="0" presId="urn:microsoft.com/office/officeart/2018/2/layout/IconVerticalSolidList"/>
    <dgm:cxn modelId="{4A8AA9B9-F7DD-4A1D-B570-4456CEC74161}" type="presParOf" srcId="{F50C455E-839B-4494-8D06-326978CB28A7}" destId="{1827E2BA-EA13-4751-82F2-976CBDED6C82}" srcOrd="2" destOrd="0" presId="urn:microsoft.com/office/officeart/2018/2/layout/IconVerticalSolidList"/>
    <dgm:cxn modelId="{DDE1A35C-0892-4749-9900-354FF724E1E5}" type="presParOf" srcId="{F50C455E-839B-4494-8D06-326978CB28A7}" destId="{C38A5A37-0883-4EE3-9002-010A6D324785}" srcOrd="3" destOrd="0" presId="urn:microsoft.com/office/officeart/2018/2/layout/IconVerticalSolidList"/>
    <dgm:cxn modelId="{D3D3D519-863B-49A0-9C3F-051416EA153D}" type="presParOf" srcId="{F61FEBF0-CB2F-4364-8F44-722FB7578D18}" destId="{21CE6EA1-CB92-41CD-8FAE-4CFF03E26BE6}" srcOrd="1" destOrd="0" presId="urn:microsoft.com/office/officeart/2018/2/layout/IconVerticalSolidList"/>
    <dgm:cxn modelId="{9D15FC18-0098-4A72-8D76-E82F2C2E180C}" type="presParOf" srcId="{F61FEBF0-CB2F-4364-8F44-722FB7578D18}" destId="{B92A22D8-3945-4B03-98DB-8A590020AE99}" srcOrd="2" destOrd="0" presId="urn:microsoft.com/office/officeart/2018/2/layout/IconVerticalSolidList"/>
    <dgm:cxn modelId="{7BC74BD9-A7ED-4402-9D3B-B1A5776A7EAD}" type="presParOf" srcId="{B92A22D8-3945-4B03-98DB-8A590020AE99}" destId="{A7FEDAED-2CDA-4D2F-883D-8D7438E3B422}" srcOrd="0" destOrd="0" presId="urn:microsoft.com/office/officeart/2018/2/layout/IconVerticalSolidList"/>
    <dgm:cxn modelId="{8C85A1A0-97AB-4188-8D32-DBD98A9FDB6A}" type="presParOf" srcId="{B92A22D8-3945-4B03-98DB-8A590020AE99}" destId="{7297DA32-36DE-4F9A-BB44-A3F001A7D7C3}" srcOrd="1" destOrd="0" presId="urn:microsoft.com/office/officeart/2018/2/layout/IconVerticalSolidList"/>
    <dgm:cxn modelId="{EB678E6A-2F37-4857-8F4D-6FB66B193092}" type="presParOf" srcId="{B92A22D8-3945-4B03-98DB-8A590020AE99}" destId="{E3DC658D-83A0-48BE-9074-9EB3678901E1}" srcOrd="2" destOrd="0" presId="urn:microsoft.com/office/officeart/2018/2/layout/IconVerticalSolidList"/>
    <dgm:cxn modelId="{08E40640-4D3B-4852-AF2D-2E0C224FF474}" type="presParOf" srcId="{B92A22D8-3945-4B03-98DB-8A590020AE99}" destId="{8F0FD205-8F23-4B47-859A-41BB69D2EDEE}" srcOrd="3" destOrd="0" presId="urn:microsoft.com/office/officeart/2018/2/layout/IconVerticalSolidList"/>
    <dgm:cxn modelId="{9C6E34DB-EF0D-43A5-A1E0-39D065733597}" type="presParOf" srcId="{F61FEBF0-CB2F-4364-8F44-722FB7578D18}" destId="{AFA75C0E-13A0-4D0C-ACA8-B29E381BEF9A}" srcOrd="3" destOrd="0" presId="urn:microsoft.com/office/officeart/2018/2/layout/IconVerticalSolidList"/>
    <dgm:cxn modelId="{AC8A67FF-09EA-4C04-AE25-5A9F33A57654}" type="presParOf" srcId="{F61FEBF0-CB2F-4364-8F44-722FB7578D18}" destId="{763367BB-4527-4646-8015-D79C10A337E8}" srcOrd="4" destOrd="0" presId="urn:microsoft.com/office/officeart/2018/2/layout/IconVerticalSolidList"/>
    <dgm:cxn modelId="{5BC094CB-F2E0-4918-9AC7-082F24D0AC9E}" type="presParOf" srcId="{763367BB-4527-4646-8015-D79C10A337E8}" destId="{712D2B29-4977-4B70-ABE9-215A9E804015}" srcOrd="0" destOrd="0" presId="urn:microsoft.com/office/officeart/2018/2/layout/IconVerticalSolidList"/>
    <dgm:cxn modelId="{8583FA80-D558-4B21-9EFE-C8F712D37D97}" type="presParOf" srcId="{763367BB-4527-4646-8015-D79C10A337E8}" destId="{6C7A9EF9-02EB-4D4D-A251-EC3A2F0EFD57}" srcOrd="1" destOrd="0" presId="urn:microsoft.com/office/officeart/2018/2/layout/IconVerticalSolidList"/>
    <dgm:cxn modelId="{FF2B3AFE-5D78-4AF4-BD5D-10DA64FD2E34}" type="presParOf" srcId="{763367BB-4527-4646-8015-D79C10A337E8}" destId="{13497251-DF6D-4038-B1ED-CA29B33C0A2F}" srcOrd="2" destOrd="0" presId="urn:microsoft.com/office/officeart/2018/2/layout/IconVerticalSolidList"/>
    <dgm:cxn modelId="{03E26A79-059D-4B0B-B311-C422C1F45874}" type="presParOf" srcId="{763367BB-4527-4646-8015-D79C10A337E8}" destId="{516FEABD-B159-4827-91AC-07F0FC9EFC37}" srcOrd="3" destOrd="0" presId="urn:microsoft.com/office/officeart/2018/2/layout/IconVerticalSolidList"/>
    <dgm:cxn modelId="{7DF7C674-8C32-4721-BFBF-41FDC484E9DE}" type="presParOf" srcId="{F61FEBF0-CB2F-4364-8F44-722FB7578D18}" destId="{580E91A4-0DB6-46AF-871B-67918081435B}" srcOrd="5" destOrd="0" presId="urn:microsoft.com/office/officeart/2018/2/layout/IconVerticalSolidList"/>
    <dgm:cxn modelId="{69E1E3B7-31C1-4B29-966A-E5A8BB0D531A}" type="presParOf" srcId="{F61FEBF0-CB2F-4364-8F44-722FB7578D18}" destId="{DD57C002-1714-4E12-872A-FCE88CC043FE}" srcOrd="6" destOrd="0" presId="urn:microsoft.com/office/officeart/2018/2/layout/IconVerticalSolidList"/>
    <dgm:cxn modelId="{EFAE7F8F-7259-4084-AAA5-1FF2B2F8421F}" type="presParOf" srcId="{DD57C002-1714-4E12-872A-FCE88CC043FE}" destId="{59534EC1-7FD9-454B-8378-AACE14683CA9}" srcOrd="0" destOrd="0" presId="urn:microsoft.com/office/officeart/2018/2/layout/IconVerticalSolidList"/>
    <dgm:cxn modelId="{800A25F1-C44E-4FE9-8A17-1481D23F9CD2}" type="presParOf" srcId="{DD57C002-1714-4E12-872A-FCE88CC043FE}" destId="{E81A461C-9D61-4B88-8277-F9DC532D2140}" srcOrd="1" destOrd="0" presId="urn:microsoft.com/office/officeart/2018/2/layout/IconVerticalSolidList"/>
    <dgm:cxn modelId="{A87D708E-7950-48D7-9212-063B037786BA}" type="presParOf" srcId="{DD57C002-1714-4E12-872A-FCE88CC043FE}" destId="{79C87944-7AB8-4146-A381-E36FC48D5AE7}" srcOrd="2" destOrd="0" presId="urn:microsoft.com/office/officeart/2018/2/layout/IconVerticalSolidList"/>
    <dgm:cxn modelId="{EC725DBF-F357-4C9A-A034-C4DE0610B5FD}" type="presParOf" srcId="{DD57C002-1714-4E12-872A-FCE88CC043FE}" destId="{CC81887C-6C6F-4E1A-BA2B-49AE8504B865}" srcOrd="3" destOrd="0" presId="urn:microsoft.com/office/officeart/2018/2/layout/IconVerticalSolid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E147F5-92BE-3E41-87A0-D2DD515E3EFE}">
      <dsp:nvSpPr>
        <dsp:cNvPr id="0" name=""/>
        <dsp:cNvSpPr/>
      </dsp:nvSpPr>
      <dsp:spPr>
        <a:xfrm>
          <a:off x="0" y="2564"/>
          <a:ext cx="5341938" cy="0"/>
        </a:xfrm>
        <a:prstGeom prst="line">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AF90AF-7CE1-D044-AB67-E772D8B64C31}">
      <dsp:nvSpPr>
        <dsp:cNvPr id="0" name=""/>
        <dsp:cNvSpPr/>
      </dsp:nvSpPr>
      <dsp:spPr>
        <a:xfrm>
          <a:off x="0" y="2564"/>
          <a:ext cx="5341938" cy="1748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solidFill>
                <a:schemeClr val="bg1"/>
              </a:solidFill>
            </a:rPr>
            <a:t>Lorem ipsum lorem ipsum lorem ipsum lorem ipsum lorem ipsum lorem ipsum lorem ipsum lorem</a:t>
          </a:r>
        </a:p>
      </dsp:txBody>
      <dsp:txXfrm>
        <a:off x="0" y="2564"/>
        <a:ext cx="5341938" cy="1748773"/>
      </dsp:txXfrm>
    </dsp:sp>
    <dsp:sp modelId="{F1AF51EE-E3E4-7A4F-8716-70015E55D922}">
      <dsp:nvSpPr>
        <dsp:cNvPr id="0" name=""/>
        <dsp:cNvSpPr/>
      </dsp:nvSpPr>
      <dsp:spPr>
        <a:xfrm>
          <a:off x="0" y="1751338"/>
          <a:ext cx="5341938" cy="0"/>
        </a:xfrm>
        <a:prstGeom prst="line">
          <a:avLst/>
        </a:prstGeom>
        <a:solidFill>
          <a:schemeClr val="l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39C706-905D-3248-BE34-3BE36FC9DC61}">
      <dsp:nvSpPr>
        <dsp:cNvPr id="0" name=""/>
        <dsp:cNvSpPr/>
      </dsp:nvSpPr>
      <dsp:spPr>
        <a:xfrm>
          <a:off x="0" y="1751338"/>
          <a:ext cx="5341938" cy="1748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solidFill>
                <a:schemeClr val="bg1"/>
              </a:solidFill>
            </a:rPr>
            <a:t>Lorem ipsum lorem ipsum lorem ipsum lorem ipsum lorem ipsum lorem ipsum lorem ipsum lorem</a:t>
          </a:r>
        </a:p>
      </dsp:txBody>
      <dsp:txXfrm>
        <a:off x="0" y="1751338"/>
        <a:ext cx="5341938" cy="1748773"/>
      </dsp:txXfrm>
    </dsp:sp>
    <dsp:sp modelId="{453B5C1B-7479-A64C-A62F-F8FF11789102}">
      <dsp:nvSpPr>
        <dsp:cNvPr id="0" name=""/>
        <dsp:cNvSpPr/>
      </dsp:nvSpPr>
      <dsp:spPr>
        <a:xfrm>
          <a:off x="0" y="3500111"/>
          <a:ext cx="5341938" cy="0"/>
        </a:xfrm>
        <a:prstGeom prst="line">
          <a:avLst/>
        </a:prstGeom>
        <a:solidFill>
          <a:schemeClr val="l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7815F8-9C36-1140-BDB3-0407376DDA24}">
      <dsp:nvSpPr>
        <dsp:cNvPr id="0" name=""/>
        <dsp:cNvSpPr/>
      </dsp:nvSpPr>
      <dsp:spPr>
        <a:xfrm>
          <a:off x="0" y="3500111"/>
          <a:ext cx="5341938" cy="1748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solidFill>
                <a:schemeClr val="bg1"/>
              </a:solidFill>
            </a:rPr>
            <a:t>Lorem ipsum lorem ipsum lorem ipsum lorem ipsum lorem ipsum lorem ipsum lorem ipsum lorem</a:t>
          </a:r>
        </a:p>
      </dsp:txBody>
      <dsp:txXfrm>
        <a:off x="0" y="3500111"/>
        <a:ext cx="5341938" cy="17487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4BED9-01E0-47E1-AC86-D0FD8439B2EA}">
      <dsp:nvSpPr>
        <dsp:cNvPr id="0" name=""/>
        <dsp:cNvSpPr/>
      </dsp:nvSpPr>
      <dsp:spPr>
        <a:xfrm rot="5400000">
          <a:off x="-889401" y="1761722"/>
          <a:ext cx="1958102" cy="175191"/>
        </a:xfrm>
        <a:prstGeom prst="corner">
          <a:avLst>
            <a:gd name="adj1" fmla="val 1000"/>
            <a:gd name="adj2" fmla="val 100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4DECE0-EAE6-4583-86DF-BB890BC905EA}">
      <dsp:nvSpPr>
        <dsp:cNvPr id="0" name=""/>
        <dsp:cNvSpPr/>
      </dsp:nvSpPr>
      <dsp:spPr>
        <a:xfrm>
          <a:off x="2053" y="2828369"/>
          <a:ext cx="2189894" cy="652700"/>
        </a:xfrm>
        <a:prstGeom prst="homePlate">
          <a:avLst>
            <a:gd name="adj" fmla="val 25000"/>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lvl="0" algn="ctr" defTabSz="711200">
            <a:lnSpc>
              <a:spcPct val="100000"/>
            </a:lnSpc>
            <a:spcBef>
              <a:spcPct val="0"/>
            </a:spcBef>
            <a:spcAft>
              <a:spcPct val="35000"/>
            </a:spcAft>
          </a:pPr>
          <a:r>
            <a:rPr lang="en-US" sz="1600" b="0" kern="1200" dirty="0">
              <a:effectLst>
                <a:outerShdw blurRad="50800" dist="38100" dir="2700000" algn="tl" rotWithShape="0">
                  <a:schemeClr val="tx1">
                    <a:alpha val="50000"/>
                  </a:schemeClr>
                </a:outerShdw>
              </a:effectLst>
              <a:latin typeface="+mj-lt"/>
            </a:rPr>
            <a:t>STAGE 01</a:t>
          </a:r>
        </a:p>
      </dsp:txBody>
      <dsp:txXfrm>
        <a:off x="2053" y="2828369"/>
        <a:ext cx="2108307" cy="652700"/>
      </dsp:txXfrm>
    </dsp:sp>
    <dsp:sp modelId="{810F143D-D21B-4446-B636-ABC7A3445AC5}">
      <dsp:nvSpPr>
        <dsp:cNvPr id="0" name=""/>
        <dsp:cNvSpPr/>
      </dsp:nvSpPr>
      <dsp:spPr>
        <a:xfrm>
          <a:off x="177245" y="975382"/>
          <a:ext cx="1778194" cy="1348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00" tIns="432000" rIns="288000" bIns="0" numCol="1" spcCol="1270" anchor="t" anchorCtr="0">
          <a:noAutofit/>
        </a:bodyPr>
        <a:lstStyle/>
        <a:p>
          <a:pPr marL="0" lvl="0" indent="0" algn="l" defTabSz="533400">
            <a:lnSpc>
              <a:spcPct val="100000"/>
            </a:lnSpc>
            <a:spcBef>
              <a:spcPct val="0"/>
            </a:spcBef>
            <a:spcAft>
              <a:spcPts val="0"/>
            </a:spcAft>
            <a:buNone/>
          </a:pPr>
          <a:r>
            <a:rPr lang="en-US" sz="1200" b="0" kern="1200" dirty="0">
              <a:latin typeface="+mn-lt"/>
              <a:ea typeface="+mn-ea"/>
              <a:cs typeface="+mn-cs"/>
            </a:rPr>
            <a:t>Lorem ipsum dolor sit amet, consectetuer adipiscing elit, sed diam nonummy nibh euismod tincidunt ut laoreet dolore magna </a:t>
          </a:r>
        </a:p>
      </dsp:txBody>
      <dsp:txXfrm>
        <a:off x="177245" y="975382"/>
        <a:ext cx="1778194" cy="1348238"/>
      </dsp:txXfrm>
    </dsp:sp>
    <dsp:sp modelId="{022F1691-AE6D-4477-BC44-E8F2686EC6A4}">
      <dsp:nvSpPr>
        <dsp:cNvPr id="0" name=""/>
        <dsp:cNvSpPr/>
      </dsp:nvSpPr>
      <dsp:spPr>
        <a:xfrm rot="5400000">
          <a:off x="1190998" y="1761722"/>
          <a:ext cx="1958102" cy="175191"/>
        </a:xfrm>
        <a:prstGeom prst="corner">
          <a:avLst>
            <a:gd name="adj1" fmla="val 1000"/>
            <a:gd name="adj2" fmla="val 1000"/>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3AA20A8C-A5EF-46AE-BD63-0A02678CA41B}">
      <dsp:nvSpPr>
        <dsp:cNvPr id="0" name=""/>
        <dsp:cNvSpPr/>
      </dsp:nvSpPr>
      <dsp:spPr>
        <a:xfrm>
          <a:off x="2082453" y="2828369"/>
          <a:ext cx="2189894" cy="652700"/>
        </a:xfrm>
        <a:prstGeom prst="chevron">
          <a:avLst>
            <a:gd name="adj" fmla="val 25000"/>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lvl="0" algn="ctr" defTabSz="711200">
            <a:lnSpc>
              <a:spcPct val="100000"/>
            </a:lnSpc>
            <a:spcBef>
              <a:spcPct val="0"/>
            </a:spcBef>
            <a:spcAft>
              <a:spcPct val="35000"/>
            </a:spcAft>
          </a:pPr>
          <a:r>
            <a:rPr lang="en-US" sz="1600" b="0" kern="1200" dirty="0">
              <a:effectLst>
                <a:outerShdw blurRad="50800" dist="38100" dir="2700000" algn="tl" rotWithShape="0">
                  <a:schemeClr val="tx1">
                    <a:alpha val="50000"/>
                  </a:schemeClr>
                </a:outerShdw>
              </a:effectLst>
              <a:latin typeface="+mj-lt"/>
            </a:rPr>
            <a:t>STAGE 02</a:t>
          </a:r>
        </a:p>
      </dsp:txBody>
      <dsp:txXfrm>
        <a:off x="2245628" y="2828369"/>
        <a:ext cx="1863544" cy="652700"/>
      </dsp:txXfrm>
    </dsp:sp>
    <dsp:sp modelId="{E276A1E7-794D-45E8-877E-39FDFBB560AF}">
      <dsp:nvSpPr>
        <dsp:cNvPr id="0" name=""/>
        <dsp:cNvSpPr/>
      </dsp:nvSpPr>
      <dsp:spPr>
        <a:xfrm>
          <a:off x="2257644" y="975382"/>
          <a:ext cx="1778194" cy="1348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00" tIns="432000" rIns="288000" bIns="0" numCol="1" spcCol="1270" anchor="t" anchorCtr="0">
          <a:noAutofit/>
        </a:bodyPr>
        <a:lstStyle/>
        <a:p>
          <a:pPr lvl="0" algn="l" defTabSz="533400">
            <a:lnSpc>
              <a:spcPct val="100000"/>
            </a:lnSpc>
            <a:spcBef>
              <a:spcPct val="0"/>
            </a:spcBef>
            <a:spcAft>
              <a:spcPct val="35000"/>
            </a:spcAft>
          </a:pPr>
          <a:r>
            <a:rPr lang="en-US" sz="1200" b="0" kern="1200" dirty="0"/>
            <a:t>Lorem ipsum dolor sit amet, consectetuer adipiscing elit, sed diam nonummy nibh euismod tincidunt ut laoreet dolore magna </a:t>
          </a:r>
        </a:p>
      </dsp:txBody>
      <dsp:txXfrm>
        <a:off x="2257644" y="975382"/>
        <a:ext cx="1778194" cy="1348238"/>
      </dsp:txXfrm>
    </dsp:sp>
    <dsp:sp modelId="{AFA1CE62-DC7B-4A4C-B51C-0503CDC17C86}">
      <dsp:nvSpPr>
        <dsp:cNvPr id="0" name=""/>
        <dsp:cNvSpPr/>
      </dsp:nvSpPr>
      <dsp:spPr>
        <a:xfrm rot="5400000">
          <a:off x="3271397" y="1761722"/>
          <a:ext cx="1958102" cy="175191"/>
        </a:xfrm>
        <a:prstGeom prst="corner">
          <a:avLst>
            <a:gd name="adj1" fmla="val 1000"/>
            <a:gd name="adj2" fmla="val 100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AEDCBD-90E1-459E-82D6-A8AE5D18C34E}">
      <dsp:nvSpPr>
        <dsp:cNvPr id="0" name=""/>
        <dsp:cNvSpPr/>
      </dsp:nvSpPr>
      <dsp:spPr>
        <a:xfrm>
          <a:off x="4162852" y="2828369"/>
          <a:ext cx="2189894" cy="652700"/>
        </a:xfrm>
        <a:prstGeom prst="chevron">
          <a:avLst>
            <a:gd name="adj" fmla="val 25000"/>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lvl="0" algn="ctr" defTabSz="711200">
            <a:lnSpc>
              <a:spcPct val="100000"/>
            </a:lnSpc>
            <a:spcBef>
              <a:spcPct val="0"/>
            </a:spcBef>
            <a:spcAft>
              <a:spcPct val="35000"/>
            </a:spcAft>
          </a:pPr>
          <a:r>
            <a:rPr lang="en-US" sz="1600" b="0" kern="1200" dirty="0">
              <a:effectLst>
                <a:outerShdw blurRad="50800" dist="38100" dir="2700000" algn="tl" rotWithShape="0">
                  <a:schemeClr val="tx1">
                    <a:alpha val="50000"/>
                  </a:schemeClr>
                </a:outerShdw>
              </a:effectLst>
              <a:latin typeface="+mj-lt"/>
            </a:rPr>
            <a:t>STAGE 03</a:t>
          </a:r>
        </a:p>
      </dsp:txBody>
      <dsp:txXfrm>
        <a:off x="4326027" y="2828369"/>
        <a:ext cx="1863544" cy="652700"/>
      </dsp:txXfrm>
    </dsp:sp>
    <dsp:sp modelId="{9A399175-F866-43DE-99F7-141A31D855DA}">
      <dsp:nvSpPr>
        <dsp:cNvPr id="0" name=""/>
        <dsp:cNvSpPr/>
      </dsp:nvSpPr>
      <dsp:spPr>
        <a:xfrm>
          <a:off x="4338044" y="975382"/>
          <a:ext cx="1778194" cy="1348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00" tIns="432000" rIns="288000" bIns="0" numCol="1" spcCol="1270" anchor="t" anchorCtr="0">
          <a:noAutofit/>
        </a:bodyPr>
        <a:lstStyle/>
        <a:p>
          <a:pPr lvl="0" algn="l" defTabSz="533400">
            <a:lnSpc>
              <a:spcPct val="100000"/>
            </a:lnSpc>
            <a:spcBef>
              <a:spcPct val="0"/>
            </a:spcBef>
            <a:spcAft>
              <a:spcPct val="35000"/>
            </a:spcAft>
          </a:pPr>
          <a:r>
            <a:rPr lang="en-US" sz="1200" b="0" kern="1200" dirty="0"/>
            <a:t>Lorem ipsum dolor sit amet, consectetuer adipiscing elit, sed diam nonummy nibh euismod tincidunt ut laoreet dolore magna </a:t>
          </a:r>
        </a:p>
      </dsp:txBody>
      <dsp:txXfrm>
        <a:off x="4338044" y="975382"/>
        <a:ext cx="1778194" cy="1348238"/>
      </dsp:txXfrm>
    </dsp:sp>
    <dsp:sp modelId="{1A1A1E18-EEA6-41F5-B765-A0EEA7AEDBA7}">
      <dsp:nvSpPr>
        <dsp:cNvPr id="0" name=""/>
        <dsp:cNvSpPr/>
      </dsp:nvSpPr>
      <dsp:spPr>
        <a:xfrm rot="5400000">
          <a:off x="5351797" y="1761722"/>
          <a:ext cx="1958102" cy="175191"/>
        </a:xfrm>
        <a:prstGeom prst="corner">
          <a:avLst>
            <a:gd name="adj1" fmla="val 1000"/>
            <a:gd name="adj2" fmla="val 1000"/>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C3C82E76-82A6-4B7A-AE33-D676E3C6FE39}">
      <dsp:nvSpPr>
        <dsp:cNvPr id="0" name=""/>
        <dsp:cNvSpPr/>
      </dsp:nvSpPr>
      <dsp:spPr>
        <a:xfrm>
          <a:off x="6243252" y="2828369"/>
          <a:ext cx="2189894" cy="652700"/>
        </a:xfrm>
        <a:prstGeom prst="chevron">
          <a:avLst>
            <a:gd name="adj" fmla="val 25000"/>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lvl="0" algn="ctr" defTabSz="711200">
            <a:lnSpc>
              <a:spcPct val="100000"/>
            </a:lnSpc>
            <a:spcBef>
              <a:spcPct val="0"/>
            </a:spcBef>
            <a:spcAft>
              <a:spcPct val="35000"/>
            </a:spcAft>
          </a:pPr>
          <a:r>
            <a:rPr lang="en-US" sz="1600" b="0" kern="1200" dirty="0">
              <a:effectLst>
                <a:outerShdw blurRad="50800" dist="38100" dir="2700000" algn="tl" rotWithShape="0">
                  <a:schemeClr val="tx1">
                    <a:alpha val="50000"/>
                  </a:schemeClr>
                </a:outerShdw>
              </a:effectLst>
              <a:latin typeface="+mj-lt"/>
            </a:rPr>
            <a:t>STAGE 04</a:t>
          </a:r>
          <a:endParaRPr lang="ru-RU" sz="1600" b="0" kern="1200" dirty="0">
            <a:effectLst>
              <a:outerShdw blurRad="50800" dist="38100" dir="2700000" algn="tl" rotWithShape="0">
                <a:schemeClr val="tx1">
                  <a:alpha val="50000"/>
                </a:schemeClr>
              </a:outerShdw>
            </a:effectLst>
            <a:latin typeface="+mj-lt"/>
          </a:endParaRPr>
        </a:p>
      </dsp:txBody>
      <dsp:txXfrm>
        <a:off x="6406427" y="2828369"/>
        <a:ext cx="1863544" cy="652700"/>
      </dsp:txXfrm>
    </dsp:sp>
    <dsp:sp modelId="{A88B42BB-86CA-4830-B434-CF410F7CD0CF}">
      <dsp:nvSpPr>
        <dsp:cNvPr id="0" name=""/>
        <dsp:cNvSpPr/>
      </dsp:nvSpPr>
      <dsp:spPr>
        <a:xfrm>
          <a:off x="6418443" y="975382"/>
          <a:ext cx="1778194" cy="1348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00" tIns="432000" rIns="288000" bIns="0" numCol="1" spcCol="1270" anchor="t" anchorCtr="0">
          <a:noAutofit/>
        </a:bodyPr>
        <a:lstStyle/>
        <a:p>
          <a:pPr marL="0" lvl="0" indent="0" algn="l" defTabSz="533400">
            <a:lnSpc>
              <a:spcPct val="100000"/>
            </a:lnSpc>
            <a:spcBef>
              <a:spcPct val="0"/>
            </a:spcBef>
            <a:spcAft>
              <a:spcPts val="0"/>
            </a:spcAft>
            <a:buNone/>
          </a:pPr>
          <a:r>
            <a:rPr lang="en-US" sz="1200" b="0" kern="1200" dirty="0">
              <a:latin typeface="+mn-lt"/>
              <a:ea typeface="+mn-ea"/>
              <a:cs typeface="+mn-cs"/>
            </a:rPr>
            <a:t>Lorem ipsum dolor sit amet, consectetuer adipiscing elit, sed diam nonummy nibh euismod tincidunt ut laoreet dolore magna </a:t>
          </a:r>
        </a:p>
      </dsp:txBody>
      <dsp:txXfrm>
        <a:off x="6418443" y="975382"/>
        <a:ext cx="1778194" cy="1348238"/>
      </dsp:txXfrm>
    </dsp:sp>
    <dsp:sp modelId="{301D083D-8CD1-4C94-9B11-84FBC6CDBB0B}">
      <dsp:nvSpPr>
        <dsp:cNvPr id="0" name=""/>
        <dsp:cNvSpPr/>
      </dsp:nvSpPr>
      <dsp:spPr>
        <a:xfrm rot="5400000">
          <a:off x="7432196" y="1761722"/>
          <a:ext cx="1958102" cy="175191"/>
        </a:xfrm>
        <a:prstGeom prst="corner">
          <a:avLst>
            <a:gd name="adj1" fmla="val 1000"/>
            <a:gd name="adj2" fmla="val 100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D2B87B-F32B-48E5-91AC-882EE784DBEF}">
      <dsp:nvSpPr>
        <dsp:cNvPr id="0" name=""/>
        <dsp:cNvSpPr/>
      </dsp:nvSpPr>
      <dsp:spPr>
        <a:xfrm>
          <a:off x="8323651" y="2828369"/>
          <a:ext cx="2189894" cy="652700"/>
        </a:xfrm>
        <a:prstGeom prst="chevron">
          <a:avLst>
            <a:gd name="adj" fmla="val 25000"/>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lvl="0" algn="ctr" defTabSz="711200">
            <a:lnSpc>
              <a:spcPct val="100000"/>
            </a:lnSpc>
            <a:spcBef>
              <a:spcPct val="0"/>
            </a:spcBef>
            <a:spcAft>
              <a:spcPct val="35000"/>
            </a:spcAft>
          </a:pPr>
          <a:r>
            <a:rPr lang="en-US" sz="1600" b="0" kern="1200" dirty="0">
              <a:effectLst>
                <a:outerShdw blurRad="50800" dist="38100" dir="2700000" algn="tl" rotWithShape="0">
                  <a:schemeClr val="tx1">
                    <a:alpha val="50000"/>
                  </a:schemeClr>
                </a:outerShdw>
              </a:effectLst>
              <a:latin typeface="+mj-lt"/>
            </a:rPr>
            <a:t>STAGE 05</a:t>
          </a:r>
          <a:endParaRPr lang="ru-RU" sz="1600" b="0" kern="1200" dirty="0">
            <a:effectLst>
              <a:outerShdw blurRad="50800" dist="38100" dir="2700000" algn="tl" rotWithShape="0">
                <a:schemeClr val="tx1">
                  <a:alpha val="50000"/>
                </a:schemeClr>
              </a:outerShdw>
            </a:effectLst>
            <a:latin typeface="+mj-lt"/>
          </a:endParaRPr>
        </a:p>
      </dsp:txBody>
      <dsp:txXfrm>
        <a:off x="8486826" y="2828369"/>
        <a:ext cx="1863544" cy="652700"/>
      </dsp:txXfrm>
    </dsp:sp>
    <dsp:sp modelId="{B7B1E94C-C5B9-469E-8273-7498CC810DE1}">
      <dsp:nvSpPr>
        <dsp:cNvPr id="0" name=""/>
        <dsp:cNvSpPr/>
      </dsp:nvSpPr>
      <dsp:spPr>
        <a:xfrm>
          <a:off x="8498843" y="975382"/>
          <a:ext cx="1778194" cy="1348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00" tIns="432000" rIns="288000" bIns="0" numCol="1" spcCol="1270" anchor="t" anchorCtr="0">
          <a:noAutofit/>
        </a:bodyPr>
        <a:lstStyle/>
        <a:p>
          <a:pPr marL="0" lvl="0" indent="0" algn="l" defTabSz="533400">
            <a:lnSpc>
              <a:spcPct val="100000"/>
            </a:lnSpc>
            <a:spcBef>
              <a:spcPct val="0"/>
            </a:spcBef>
            <a:spcAft>
              <a:spcPts val="0"/>
            </a:spcAft>
            <a:buNone/>
          </a:pPr>
          <a:r>
            <a:rPr lang="en-US" sz="1200" b="0" kern="1200" dirty="0">
              <a:latin typeface="+mn-lt"/>
              <a:ea typeface="+mn-ea"/>
              <a:cs typeface="+mn-cs"/>
            </a:rPr>
            <a:t>Lorem ipsum dolor sit amet, consectetuer adipiscing elit, sed diam nonummy nibh euismod tincidunt ut laoreet dolore magna </a:t>
          </a:r>
        </a:p>
      </dsp:txBody>
      <dsp:txXfrm>
        <a:off x="8498843" y="975382"/>
        <a:ext cx="1778194" cy="13482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8A0A9-929F-455B-B8BD-92EC86B6A862}">
      <dsp:nvSpPr>
        <dsp:cNvPr id="0" name=""/>
        <dsp:cNvSpPr/>
      </dsp:nvSpPr>
      <dsp:spPr>
        <a:xfrm>
          <a:off x="0" y="1671"/>
          <a:ext cx="4510087" cy="847188"/>
        </a:xfrm>
        <a:prstGeom prst="rect">
          <a:avLst/>
        </a:prstGeom>
        <a:noFill/>
        <a:ln w="22225">
          <a:noFill/>
        </a:ln>
        <a:effectLst/>
      </dsp:spPr>
      <dsp:style>
        <a:lnRef idx="0">
          <a:scrgbClr r="0" g="0" b="0"/>
        </a:lnRef>
        <a:fillRef idx="1">
          <a:scrgbClr r="0" g="0" b="0"/>
        </a:fillRef>
        <a:effectRef idx="0">
          <a:scrgbClr r="0" g="0" b="0"/>
        </a:effectRef>
        <a:fontRef idx="minor"/>
      </dsp:style>
    </dsp:sp>
    <dsp:sp modelId="{70C56EED-B0B5-4180-A100-474B69DE81C3}">
      <dsp:nvSpPr>
        <dsp:cNvPr id="0" name=""/>
        <dsp:cNvSpPr/>
      </dsp:nvSpPr>
      <dsp:spPr>
        <a:xfrm>
          <a:off x="256274" y="192288"/>
          <a:ext cx="465953" cy="465953"/>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8A5A37-0883-4EE3-9002-010A6D324785}">
      <dsp:nvSpPr>
        <dsp:cNvPr id="0" name=""/>
        <dsp:cNvSpPr/>
      </dsp:nvSpPr>
      <dsp:spPr>
        <a:xfrm>
          <a:off x="978502" y="1671"/>
          <a:ext cx="3531584" cy="847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661" tIns="89661" rIns="89661" bIns="89661" numCol="1" spcCol="1270" anchor="ctr" anchorCtr="0">
          <a:noAutofit/>
        </a:bodyPr>
        <a:lstStyle/>
        <a:p>
          <a:pPr lvl="0" algn="l" defTabSz="889000">
            <a:lnSpc>
              <a:spcPct val="90000"/>
            </a:lnSpc>
            <a:spcBef>
              <a:spcPct val="0"/>
            </a:spcBef>
            <a:spcAft>
              <a:spcPct val="35000"/>
            </a:spcAft>
          </a:pPr>
          <a:r>
            <a:rPr lang="en-US" sz="2000" b="1" i="0" kern="1200" dirty="0">
              <a:solidFill>
                <a:schemeClr val="tx2"/>
              </a:solidFill>
            </a:rPr>
            <a:t>LinkedIn</a:t>
          </a:r>
          <a:r>
            <a:rPr lang="en-US" sz="2000" b="0" i="0" kern="1200" dirty="0">
              <a:solidFill>
                <a:schemeClr val="tx2"/>
              </a:solidFill>
            </a:rPr>
            <a:t/>
          </a:r>
          <a:br>
            <a:rPr lang="en-US" sz="2000" b="0" i="0" kern="1200" dirty="0">
              <a:solidFill>
                <a:schemeClr val="tx2"/>
              </a:solidFill>
            </a:rPr>
          </a:br>
          <a:r>
            <a:rPr lang="en-US" sz="1600" b="0" i="0" kern="1200" dirty="0">
              <a:solidFill>
                <a:schemeClr val="tx2"/>
              </a:solidFill>
            </a:rPr>
            <a:t>Link to Your LinkedIn Profile</a:t>
          </a:r>
        </a:p>
      </dsp:txBody>
      <dsp:txXfrm>
        <a:off x="978502" y="1671"/>
        <a:ext cx="3531584" cy="847188"/>
      </dsp:txXfrm>
    </dsp:sp>
    <dsp:sp modelId="{A7FEDAED-2CDA-4D2F-883D-8D7438E3B422}">
      <dsp:nvSpPr>
        <dsp:cNvPr id="0" name=""/>
        <dsp:cNvSpPr/>
      </dsp:nvSpPr>
      <dsp:spPr>
        <a:xfrm>
          <a:off x="0" y="1060656"/>
          <a:ext cx="4510087" cy="847188"/>
        </a:xfrm>
        <a:prstGeom prst="rect">
          <a:avLst/>
        </a:prstGeom>
        <a:noFill/>
        <a:ln w="22225">
          <a:noFill/>
        </a:ln>
        <a:effectLst/>
      </dsp:spPr>
      <dsp:style>
        <a:lnRef idx="0">
          <a:scrgbClr r="0" g="0" b="0"/>
        </a:lnRef>
        <a:fillRef idx="1">
          <a:scrgbClr r="0" g="0" b="0"/>
        </a:fillRef>
        <a:effectRef idx="0">
          <a:scrgbClr r="0" g="0" b="0"/>
        </a:effectRef>
        <a:fontRef idx="minor"/>
      </dsp:style>
    </dsp:sp>
    <dsp:sp modelId="{7297DA32-36DE-4F9A-BB44-A3F001A7D7C3}">
      <dsp:nvSpPr>
        <dsp:cNvPr id="0" name=""/>
        <dsp:cNvSpPr/>
      </dsp:nvSpPr>
      <dsp:spPr>
        <a:xfrm>
          <a:off x="256274" y="1251274"/>
          <a:ext cx="465953" cy="465953"/>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0FD205-8F23-4B47-859A-41BB69D2EDEE}">
      <dsp:nvSpPr>
        <dsp:cNvPr id="0" name=""/>
        <dsp:cNvSpPr/>
      </dsp:nvSpPr>
      <dsp:spPr>
        <a:xfrm>
          <a:off x="978502" y="1060656"/>
          <a:ext cx="3531584" cy="847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661" tIns="89661" rIns="89661" bIns="89661" numCol="1" spcCol="1270" anchor="ctr" anchorCtr="0">
          <a:noAutofit/>
        </a:bodyPr>
        <a:lstStyle/>
        <a:p>
          <a:pPr lvl="0" algn="l" defTabSz="889000">
            <a:lnSpc>
              <a:spcPct val="90000"/>
            </a:lnSpc>
            <a:spcBef>
              <a:spcPct val="0"/>
            </a:spcBef>
            <a:spcAft>
              <a:spcPct val="35000"/>
            </a:spcAft>
          </a:pPr>
          <a:r>
            <a:rPr lang="en-US" sz="2000" b="1" i="0" kern="1200" dirty="0">
              <a:solidFill>
                <a:schemeClr val="tx2"/>
              </a:solidFill>
            </a:rPr>
            <a:t>Twitter</a:t>
          </a:r>
          <a:r>
            <a:rPr lang="en-US" sz="2000" b="0" i="0" kern="1200" dirty="0">
              <a:solidFill>
                <a:schemeClr val="tx2"/>
              </a:solidFill>
            </a:rPr>
            <a:t/>
          </a:r>
          <a:br>
            <a:rPr lang="en-US" sz="2000" b="0" i="0" kern="1200" dirty="0">
              <a:solidFill>
                <a:schemeClr val="tx2"/>
              </a:solidFill>
            </a:rPr>
          </a:br>
          <a:r>
            <a:rPr lang="en-US" sz="1600" b="0" i="0" kern="1200" dirty="0">
              <a:solidFill>
                <a:schemeClr val="tx2"/>
              </a:solidFill>
            </a:rPr>
            <a:t>@yourhandle</a:t>
          </a:r>
        </a:p>
      </dsp:txBody>
      <dsp:txXfrm>
        <a:off x="978502" y="1060656"/>
        <a:ext cx="3531584" cy="847188"/>
      </dsp:txXfrm>
    </dsp:sp>
    <dsp:sp modelId="{712D2B29-4977-4B70-ABE9-215A9E804015}">
      <dsp:nvSpPr>
        <dsp:cNvPr id="0" name=""/>
        <dsp:cNvSpPr/>
      </dsp:nvSpPr>
      <dsp:spPr>
        <a:xfrm>
          <a:off x="0" y="2119642"/>
          <a:ext cx="4510087" cy="847188"/>
        </a:xfrm>
        <a:prstGeom prst="rect">
          <a:avLst/>
        </a:prstGeom>
        <a:noFill/>
        <a:ln w="22225">
          <a:noFill/>
        </a:ln>
        <a:effectLst/>
      </dsp:spPr>
      <dsp:style>
        <a:lnRef idx="0">
          <a:scrgbClr r="0" g="0" b="0"/>
        </a:lnRef>
        <a:fillRef idx="1">
          <a:scrgbClr r="0" g="0" b="0"/>
        </a:fillRef>
        <a:effectRef idx="0">
          <a:scrgbClr r="0" g="0" b="0"/>
        </a:effectRef>
        <a:fontRef idx="minor"/>
      </dsp:style>
    </dsp:sp>
    <dsp:sp modelId="{6C7A9EF9-02EB-4D4D-A251-EC3A2F0EFD57}">
      <dsp:nvSpPr>
        <dsp:cNvPr id="0" name=""/>
        <dsp:cNvSpPr/>
      </dsp:nvSpPr>
      <dsp:spPr>
        <a:xfrm>
          <a:off x="256274" y="2310259"/>
          <a:ext cx="465953" cy="465953"/>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6FEABD-B159-4827-91AC-07F0FC9EFC37}">
      <dsp:nvSpPr>
        <dsp:cNvPr id="0" name=""/>
        <dsp:cNvSpPr/>
      </dsp:nvSpPr>
      <dsp:spPr>
        <a:xfrm>
          <a:off x="978502" y="2119642"/>
          <a:ext cx="3531584" cy="847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661" tIns="89661" rIns="89661" bIns="89661" numCol="1" spcCol="1270" anchor="ctr" anchorCtr="0">
          <a:noAutofit/>
        </a:bodyPr>
        <a:lstStyle/>
        <a:p>
          <a:pPr lvl="0" algn="l" defTabSz="889000">
            <a:lnSpc>
              <a:spcPct val="90000"/>
            </a:lnSpc>
            <a:spcBef>
              <a:spcPct val="0"/>
            </a:spcBef>
            <a:spcAft>
              <a:spcPct val="35000"/>
            </a:spcAft>
          </a:pPr>
          <a:r>
            <a:rPr lang="en-US" sz="2000" b="1" i="0" kern="1200" dirty="0">
              <a:solidFill>
                <a:schemeClr val="tx2"/>
              </a:solidFill>
            </a:rPr>
            <a:t>Email</a:t>
          </a:r>
          <a:r>
            <a:rPr lang="en-US" sz="2000" b="0" i="0" kern="1200" dirty="0">
              <a:solidFill>
                <a:schemeClr val="tx2"/>
              </a:solidFill>
            </a:rPr>
            <a:t/>
          </a:r>
          <a:br>
            <a:rPr lang="en-US" sz="2000" b="0" i="0" kern="1200" dirty="0">
              <a:solidFill>
                <a:schemeClr val="tx2"/>
              </a:solidFill>
            </a:rPr>
          </a:br>
          <a:r>
            <a:rPr lang="en-US" sz="1600" b="0" i="0" kern="1200" dirty="0">
              <a:solidFill>
                <a:schemeClr val="tx2"/>
              </a:solidFill>
            </a:rPr>
            <a:t>youremail@email.com</a:t>
          </a:r>
        </a:p>
      </dsp:txBody>
      <dsp:txXfrm>
        <a:off x="978502" y="2119642"/>
        <a:ext cx="3531584" cy="847188"/>
      </dsp:txXfrm>
    </dsp:sp>
    <dsp:sp modelId="{59534EC1-7FD9-454B-8378-AACE14683CA9}">
      <dsp:nvSpPr>
        <dsp:cNvPr id="0" name=""/>
        <dsp:cNvSpPr/>
      </dsp:nvSpPr>
      <dsp:spPr>
        <a:xfrm>
          <a:off x="0" y="3178627"/>
          <a:ext cx="4510087" cy="847188"/>
        </a:xfrm>
        <a:prstGeom prst="rect">
          <a:avLst/>
        </a:prstGeom>
        <a:noFill/>
        <a:ln w="22225">
          <a:noFill/>
        </a:ln>
        <a:effectLst/>
      </dsp:spPr>
      <dsp:style>
        <a:lnRef idx="0">
          <a:scrgbClr r="0" g="0" b="0"/>
        </a:lnRef>
        <a:fillRef idx="1">
          <a:scrgbClr r="0" g="0" b="0"/>
        </a:fillRef>
        <a:effectRef idx="0">
          <a:scrgbClr r="0" g="0" b="0"/>
        </a:effectRef>
        <a:fontRef idx="minor"/>
      </dsp:style>
    </dsp:sp>
    <dsp:sp modelId="{E81A461C-9D61-4B88-8277-F9DC532D2140}">
      <dsp:nvSpPr>
        <dsp:cNvPr id="0" name=""/>
        <dsp:cNvSpPr/>
      </dsp:nvSpPr>
      <dsp:spPr>
        <a:xfrm>
          <a:off x="256274" y="3369244"/>
          <a:ext cx="465953" cy="465953"/>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81887C-6C6F-4E1A-BA2B-49AE8504B865}">
      <dsp:nvSpPr>
        <dsp:cNvPr id="0" name=""/>
        <dsp:cNvSpPr/>
      </dsp:nvSpPr>
      <dsp:spPr>
        <a:xfrm>
          <a:off x="978502" y="3178627"/>
          <a:ext cx="3531584" cy="847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661" tIns="89661" rIns="89661" bIns="89661" numCol="1" spcCol="1270" anchor="ctr" anchorCtr="0">
          <a:noAutofit/>
        </a:bodyPr>
        <a:lstStyle/>
        <a:p>
          <a:pPr lvl="0" algn="l" defTabSz="889000">
            <a:lnSpc>
              <a:spcPct val="90000"/>
            </a:lnSpc>
            <a:spcBef>
              <a:spcPct val="0"/>
            </a:spcBef>
            <a:spcAft>
              <a:spcPct val="35000"/>
            </a:spcAft>
          </a:pPr>
          <a:r>
            <a:rPr lang="en-US" sz="2000" b="1" i="0" kern="1200" dirty="0">
              <a:solidFill>
                <a:schemeClr val="tx2"/>
              </a:solidFill>
            </a:rPr>
            <a:t>Phone</a:t>
          </a:r>
          <a:r>
            <a:rPr lang="en-US" sz="2000" b="0" i="0" kern="1200" dirty="0">
              <a:solidFill>
                <a:schemeClr val="tx2"/>
              </a:solidFill>
            </a:rPr>
            <a:t/>
          </a:r>
          <a:br>
            <a:rPr lang="en-US" sz="2000" b="0" i="0" kern="1200" dirty="0">
              <a:solidFill>
                <a:schemeClr val="tx2"/>
              </a:solidFill>
            </a:rPr>
          </a:br>
          <a:r>
            <a:rPr lang="en-US" sz="1600" b="0" i="0" kern="1200" dirty="0">
              <a:solidFill>
                <a:schemeClr val="tx2"/>
              </a:solidFill>
            </a:rPr>
            <a:t>Your Phone Number</a:t>
          </a:r>
        </a:p>
      </dsp:txBody>
      <dsp:txXfrm>
        <a:off x="978502" y="3178627"/>
        <a:ext cx="3531584" cy="84718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08916B-8145-4DD4-A4F0-4944307B25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E8868C6-14E0-456B-8627-6ED3D5EA25F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37BDEB-D08A-4BCC-82C3-65677B6346BB}" type="datetimeFigureOut">
              <a:rPr lang="en-US" smtClean="0"/>
              <a:t>4/16/2020</a:t>
            </a:fld>
            <a:endParaRPr lang="en-US"/>
          </a:p>
        </p:txBody>
      </p:sp>
      <p:sp>
        <p:nvSpPr>
          <p:cNvPr id="4" name="Footer Placeholder 3">
            <a:extLst>
              <a:ext uri="{FF2B5EF4-FFF2-40B4-BE49-F238E27FC236}">
                <a16:creationId xmlns:a16="http://schemas.microsoft.com/office/drawing/2014/main" id="{420B6480-DE26-42CA-B861-D6EFA45FC7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1DDB9B3-0030-40C0-AFA9-FACA7EA513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5F12C2-4DB0-4437-81E7-A0C89F24ADC0}" type="slidenum">
              <a:rPr lang="en-US" smtClean="0"/>
              <a:t>‹#›</a:t>
            </a:fld>
            <a:endParaRPr lang="en-US"/>
          </a:p>
        </p:txBody>
      </p:sp>
    </p:spTree>
    <p:extLst>
      <p:ext uri="{BB962C8B-B14F-4D97-AF65-F5344CB8AC3E}">
        <p14:creationId xmlns:p14="http://schemas.microsoft.com/office/powerpoint/2010/main" val="351529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4182BB-4E27-4552-8EE4-33C8EF731305}" type="datetimeFigureOut">
              <a:rPr lang="en-US" smtClean="0"/>
              <a:t>4/16/2020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8442E7-1E35-4707-8504-AE37222ED57D}" type="slidenum">
              <a:rPr lang="en-US" smtClean="0"/>
              <a:t>‹#›</a:t>
            </a:fld>
            <a:endParaRPr lang="en-US"/>
          </a:p>
        </p:txBody>
      </p:sp>
    </p:spTree>
    <p:extLst>
      <p:ext uri="{BB962C8B-B14F-4D97-AF65-F5344CB8AC3E}">
        <p14:creationId xmlns:p14="http://schemas.microsoft.com/office/powerpoint/2010/main" val="2471682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D71EE-4856-4DB0-834D-53FDF0481E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17E17AA5-8560-466D-8AA6-FFFB4A8FEF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C7207E28-42DC-474B-90F6-E1875A8B56E1}"/>
              </a:ext>
            </a:extLst>
          </p:cNvPr>
          <p:cNvSpPr>
            <a:spLocks noGrp="1"/>
          </p:cNvSpPr>
          <p:nvPr>
            <p:ph type="dt" sz="half" idx="10"/>
          </p:nvPr>
        </p:nvSpPr>
        <p:spPr/>
        <p:txBody>
          <a:bodyPr/>
          <a:lstStyle/>
          <a:p>
            <a:fld id="{ED291B17-9318-49DB-B28B-6E5994AE9581}" type="datetime1">
              <a:rPr lang="en-US" smtClean="0"/>
              <a:t>4/16/2020</a:t>
            </a:fld>
            <a:endParaRPr lang="en-US" dirty="0"/>
          </a:p>
        </p:txBody>
      </p:sp>
      <p:sp>
        <p:nvSpPr>
          <p:cNvPr id="5" name="Footer Placeholder 4">
            <a:extLst>
              <a:ext uri="{FF2B5EF4-FFF2-40B4-BE49-F238E27FC236}">
                <a16:creationId xmlns:a16="http://schemas.microsoft.com/office/drawing/2014/main" id="{DD4FC0F9-F212-4BBC-B6DC-D93E19A2612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3C6E4A-245C-40C6-B6DE-F31419CAF24D}"/>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7" name="Rectangle 1">
            <a:extLst>
              <a:ext uri="{FF2B5EF4-FFF2-40B4-BE49-F238E27FC236}">
                <a16:creationId xmlns:a16="http://schemas.microsoft.com/office/drawing/2014/main" id="{DF135D8E-A0A3-40C3-966F-E15823FB232B}"/>
              </a:ext>
            </a:extLst>
          </p:cNvPr>
          <p:cNvSpPr/>
          <p:nvPr userDrawn="1"/>
        </p:nvSpPr>
        <p:spPr>
          <a:xfrm>
            <a:off x="109259" y="4564339"/>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pic>
        <p:nvPicPr>
          <p:cNvPr id="9" name="Picture 8"/>
          <p:cNvPicPr>
            <a:picLocks noChangeAspect="1"/>
          </p:cNvPicPr>
          <p:nvPr userDrawn="1"/>
        </p:nvPicPr>
        <p:blipFill>
          <a:blip r:embed="rId2"/>
          <a:stretch>
            <a:fillRect/>
          </a:stretch>
        </p:blipFill>
        <p:spPr>
          <a:xfrm>
            <a:off x="10912385" y="6054572"/>
            <a:ext cx="1030313" cy="603556"/>
          </a:xfrm>
          <a:prstGeom prst="rect">
            <a:avLst/>
          </a:prstGeom>
        </p:spPr>
      </p:pic>
    </p:spTree>
    <p:extLst>
      <p:ext uri="{BB962C8B-B14F-4D97-AF65-F5344CB8AC3E}">
        <p14:creationId xmlns:p14="http://schemas.microsoft.com/office/powerpoint/2010/main" val="173402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D1EAA-14BB-4E20-872B-C1B06C4DDDE7}"/>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6DD6B32-D58D-4023-BE07-3DCD94B202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D9B13C2-0FBD-4160-BF29-1221FD962464}"/>
              </a:ext>
            </a:extLst>
          </p:cNvPr>
          <p:cNvSpPr>
            <a:spLocks noGrp="1"/>
          </p:cNvSpPr>
          <p:nvPr>
            <p:ph type="dt" sz="half" idx="10"/>
          </p:nvPr>
        </p:nvSpPr>
        <p:spPr/>
        <p:txBody>
          <a:bodyPr/>
          <a:lstStyle/>
          <a:p>
            <a:fld id="{ED291B17-9318-49DB-B28B-6E5994AE9581}" type="datetime1">
              <a:rPr lang="en-US" smtClean="0"/>
              <a:t>4/16/2020</a:t>
            </a:fld>
            <a:endParaRPr lang="en-US" dirty="0"/>
          </a:p>
        </p:txBody>
      </p:sp>
      <p:sp>
        <p:nvSpPr>
          <p:cNvPr id="5" name="Footer Placeholder 4">
            <a:extLst>
              <a:ext uri="{FF2B5EF4-FFF2-40B4-BE49-F238E27FC236}">
                <a16:creationId xmlns:a16="http://schemas.microsoft.com/office/drawing/2014/main" id="{555DA45C-BC34-42A6-B638-DE11ADAA11B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DBD457-3D31-4355-BD86-3B5CD22A2F2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6917711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A27483-89D9-4482-B7AD-0123A1D5AB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4822D3E-4270-4E22-90F3-CC517C67C3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E8BED5D-3866-4EF5-8AA1-4AA8DB729910}"/>
              </a:ext>
            </a:extLst>
          </p:cNvPr>
          <p:cNvSpPr>
            <a:spLocks noGrp="1"/>
          </p:cNvSpPr>
          <p:nvPr>
            <p:ph type="dt" sz="half" idx="10"/>
          </p:nvPr>
        </p:nvSpPr>
        <p:spPr/>
        <p:txBody>
          <a:bodyPr/>
          <a:lstStyle/>
          <a:p>
            <a:fld id="{ED291B17-9318-49DB-B28B-6E5994AE9581}" type="datetime1">
              <a:rPr lang="en-US" smtClean="0"/>
              <a:t>4/16/2020</a:t>
            </a:fld>
            <a:endParaRPr lang="en-US" dirty="0"/>
          </a:p>
        </p:txBody>
      </p:sp>
      <p:sp>
        <p:nvSpPr>
          <p:cNvPr id="5" name="Footer Placeholder 4">
            <a:extLst>
              <a:ext uri="{FF2B5EF4-FFF2-40B4-BE49-F238E27FC236}">
                <a16:creationId xmlns:a16="http://schemas.microsoft.com/office/drawing/2014/main" id="{9F6371D7-21B5-4B94-A7F8-F510CA8220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B1A1FAC-AB30-43F6-97AF-ADD177849B44}"/>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782106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noProof="0"/>
          </a:p>
        </p:txBody>
      </p:sp>
      <p:sp>
        <p:nvSpPr>
          <p:cNvPr id="4" name="Slide Number Placeholder 3"/>
          <p:cNvSpPr>
            <a:spLocks noGrp="1"/>
          </p:cNvSpPr>
          <p:nvPr>
            <p:ph type="sldNum" sz="quarter" idx="12"/>
          </p:nvPr>
        </p:nvSpPr>
        <p:spPr/>
        <p:txBody>
          <a:bodyPr/>
          <a:lstStyle/>
          <a:p>
            <a:fld id="{3A98EE3D-8CD1-4C3F-BD1C-C98C9596463C}" type="slidenum">
              <a:rPr lang="en-US" noProof="0" smtClean="0"/>
              <a:t>‹#›</a:t>
            </a:fld>
            <a:endParaRPr lang="en-US" noProof="0"/>
          </a:p>
        </p:txBody>
      </p:sp>
      <p:sp>
        <p:nvSpPr>
          <p:cNvPr id="15" name="Rectangle 1">
            <a:extLst>
              <a:ext uri="{FF2B5EF4-FFF2-40B4-BE49-F238E27FC236}">
                <a16:creationId xmlns:a16="http://schemas.microsoft.com/office/drawing/2014/main" id="{F70F810B-4DED-A045-A1D2-7605E821997B}"/>
              </a:ext>
            </a:extLst>
          </p:cNvPr>
          <p:cNvSpPr/>
          <p:nvPr userDrawn="1"/>
        </p:nvSpPr>
        <p:spPr>
          <a:xfrm>
            <a:off x="0" y="4735651"/>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
        <p:nvSpPr>
          <p:cNvPr id="17" name="Title 1">
            <a:extLst>
              <a:ext uri="{FF2B5EF4-FFF2-40B4-BE49-F238E27FC236}">
                <a16:creationId xmlns:a16="http://schemas.microsoft.com/office/drawing/2014/main" id="{3194DD3B-943C-8740-A545-0DA0E5FD2569}"/>
              </a:ext>
            </a:extLst>
          </p:cNvPr>
          <p:cNvSpPr>
            <a:spLocks noGrp="1"/>
          </p:cNvSpPr>
          <p:nvPr>
            <p:ph type="title" hasCustomPrompt="1"/>
          </p:nvPr>
        </p:nvSpPr>
        <p:spPr>
          <a:xfrm>
            <a:off x="1426632" y="4651968"/>
            <a:ext cx="3658324" cy="997102"/>
          </a:xfrm>
        </p:spPr>
        <p:txBody>
          <a:bodyPr lIns="0" tIns="0" rIns="0" bIns="0" anchor="t">
            <a:normAutofit/>
          </a:bodyPr>
          <a:lstStyle>
            <a:lvl1pPr>
              <a:defRPr sz="3400"/>
            </a:lvl1pPr>
          </a:lstStyle>
          <a:p>
            <a:r>
              <a:rPr lang="en-US" noProof="0"/>
              <a:t>TITLE GOES HERE</a:t>
            </a:r>
          </a:p>
        </p:txBody>
      </p:sp>
      <p:sp>
        <p:nvSpPr>
          <p:cNvPr id="18" name="Rectangle 1">
            <a:extLst>
              <a:ext uri="{FF2B5EF4-FFF2-40B4-BE49-F238E27FC236}">
                <a16:creationId xmlns:a16="http://schemas.microsoft.com/office/drawing/2014/main" id="{93D5DD3F-FCDF-5945-9321-0FABA0771516}"/>
              </a:ext>
            </a:extLst>
          </p:cNvPr>
          <p:cNvSpPr/>
          <p:nvPr userDrawn="1"/>
        </p:nvSpPr>
        <p:spPr>
          <a:xfrm rot="16200000">
            <a:off x="5467350" y="2065417"/>
            <a:ext cx="1270000" cy="12701"/>
          </a:xfrm>
          <a:prstGeom prst="rect">
            <a:avLst/>
          </a:prstGeom>
          <a:solidFill>
            <a:srgbClr val="24282B"/>
          </a:solidFill>
          <a:ln w="12700">
            <a:miter lim="400000"/>
          </a:ln>
        </p:spPr>
        <p:txBody>
          <a:bodyPr lIns="25400" tIns="25400" rIns="25400" bIns="25400" anchor="ctr"/>
          <a:lstStyle/>
          <a:p>
            <a:pPr algn="ctr" defTabSz="412750" hangingPunct="0">
              <a:defRPr sz="3200" spc="0">
                <a:solidFill>
                  <a:srgbClr val="0433FF"/>
                </a:solidFill>
                <a:latin typeface="Helvetica Light"/>
                <a:ea typeface="Helvetica Light"/>
                <a:cs typeface="Helvetica Light"/>
                <a:sym typeface="Helvetica Light"/>
              </a:defRPr>
            </a:pPr>
            <a:endParaRPr lang="en-US" sz="1600" kern="0" noProof="0" dirty="0">
              <a:solidFill>
                <a:srgbClr val="0433FF"/>
              </a:solidFill>
              <a:latin typeface="Helvetica Light"/>
              <a:sym typeface="Helvetica Light"/>
            </a:endParaRPr>
          </a:p>
        </p:txBody>
      </p:sp>
      <p:sp>
        <p:nvSpPr>
          <p:cNvPr id="22" name="Text Placeholder 20">
            <a:extLst>
              <a:ext uri="{FF2B5EF4-FFF2-40B4-BE49-F238E27FC236}">
                <a16:creationId xmlns:a16="http://schemas.microsoft.com/office/drawing/2014/main" id="{B8877488-477F-0041-88BE-F780F1C66A10}"/>
              </a:ext>
            </a:extLst>
          </p:cNvPr>
          <p:cNvSpPr>
            <a:spLocks noGrp="1"/>
          </p:cNvSpPr>
          <p:nvPr>
            <p:ph type="body" sz="quarter" idx="14"/>
          </p:nvPr>
        </p:nvSpPr>
        <p:spPr>
          <a:xfrm>
            <a:off x="6616172" y="0"/>
            <a:ext cx="4994803" cy="685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2" name="Picture 1">
            <a:extLst>
              <a:ext uri="{FF2B5EF4-FFF2-40B4-BE49-F238E27FC236}">
                <a16:creationId xmlns:a16="http://schemas.microsoft.com/office/drawing/2014/main" id="{94955EE9-C0AC-460F-B2B3-77030B848B9D}"/>
              </a:ext>
            </a:extLst>
          </p:cNvPr>
          <p:cNvPicPr>
            <a:picLocks noChangeAspect="1"/>
          </p:cNvPicPr>
          <p:nvPr userDrawn="1"/>
        </p:nvPicPr>
        <p:blipFill>
          <a:blip r:embed="rId2"/>
          <a:stretch>
            <a:fillRect/>
          </a:stretch>
        </p:blipFill>
        <p:spPr>
          <a:xfrm>
            <a:off x="10634000" y="5975498"/>
            <a:ext cx="1023048" cy="600628"/>
          </a:xfrm>
          <a:prstGeom prst="rect">
            <a:avLst/>
          </a:prstGeom>
        </p:spPr>
      </p:pic>
    </p:spTree>
    <p:extLst>
      <p:ext uri="{BB962C8B-B14F-4D97-AF65-F5344CB8AC3E}">
        <p14:creationId xmlns:p14="http://schemas.microsoft.com/office/powerpoint/2010/main" val="746096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noProof="0" smtClean="0"/>
              <a:t>4/16/2020</a:t>
            </a:fld>
            <a:endParaRPr lang="en-US" noProof="0"/>
          </a:p>
        </p:txBody>
      </p:sp>
      <p:sp>
        <p:nvSpPr>
          <p:cNvPr id="3" name="Footer Placeholder 2"/>
          <p:cNvSpPr>
            <a:spLocks noGrp="1"/>
          </p:cNvSpPr>
          <p:nvPr>
            <p:ph type="ftr" sz="quarter" idx="11"/>
          </p:nvPr>
        </p:nvSpPr>
        <p:spPr/>
        <p:txBody>
          <a:bodyPr/>
          <a:lstStyle/>
          <a:p>
            <a:endParaRPr lang="en-US" noProof="0"/>
          </a:p>
        </p:txBody>
      </p:sp>
      <p:sp>
        <p:nvSpPr>
          <p:cNvPr id="4" name="Slide Number Placeholder 3"/>
          <p:cNvSpPr>
            <a:spLocks noGrp="1"/>
          </p:cNvSpPr>
          <p:nvPr>
            <p:ph type="sldNum" sz="quarter" idx="12"/>
          </p:nvPr>
        </p:nvSpPr>
        <p:spPr/>
        <p:txBody>
          <a:bodyPr/>
          <a:lstStyle/>
          <a:p>
            <a:fld id="{3A98EE3D-8CD1-4C3F-BD1C-C98C9596463C}" type="slidenum">
              <a:rPr lang="en-US" noProof="0" smtClean="0"/>
              <a:t>‹#›</a:t>
            </a:fld>
            <a:endParaRPr lang="en-US" noProof="0"/>
          </a:p>
        </p:txBody>
      </p:sp>
      <p:sp>
        <p:nvSpPr>
          <p:cNvPr id="5" name="Rectangle 1">
            <a:extLst>
              <a:ext uri="{FF2B5EF4-FFF2-40B4-BE49-F238E27FC236}">
                <a16:creationId xmlns:a16="http://schemas.microsoft.com/office/drawing/2014/main" id="{B5C4D9A4-C8E3-4644-9D63-86142FA59A02}"/>
              </a:ext>
            </a:extLst>
          </p:cNvPr>
          <p:cNvSpPr/>
          <p:nvPr userDrawn="1"/>
        </p:nvSpPr>
        <p:spPr>
          <a:xfrm>
            <a:off x="952500" y="948365"/>
            <a:ext cx="10287000" cy="4953000"/>
          </a:xfrm>
          <a:prstGeom prst="rect">
            <a:avLst/>
          </a:prstGeom>
          <a:solidFill>
            <a:schemeClr val="tx2"/>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6" name="Rectangle 1">
            <a:extLst>
              <a:ext uri="{FF2B5EF4-FFF2-40B4-BE49-F238E27FC236}">
                <a16:creationId xmlns:a16="http://schemas.microsoft.com/office/drawing/2014/main" id="{7047AEE3-4D24-FE4F-BC8C-1050F33A970F}"/>
              </a:ext>
            </a:extLst>
          </p:cNvPr>
          <p:cNvSpPr/>
          <p:nvPr userDrawn="1"/>
        </p:nvSpPr>
        <p:spPr>
          <a:xfrm rot="16200000">
            <a:off x="5454650" y="1104900"/>
            <a:ext cx="1270000" cy="12700"/>
          </a:xfrm>
          <a:prstGeom prst="rect">
            <a:avLst/>
          </a:prstGeom>
          <a:solidFill>
            <a:srgbClr val="24282B"/>
          </a:solidFill>
          <a:ln w="12700">
            <a:miter lim="400000"/>
          </a:ln>
        </p:spPr>
        <p:txBody>
          <a:bodyPr lIns="25400" tIns="25400" rIns="25400" bIns="25400" anchor="ctr"/>
          <a:lstStyle/>
          <a:p>
            <a:pPr algn="ctr" defTabSz="412750" hangingPunct="0">
              <a:defRPr sz="3200" spc="0">
                <a:solidFill>
                  <a:srgbClr val="0433FF"/>
                </a:solidFill>
                <a:latin typeface="Helvetica Light"/>
                <a:ea typeface="Helvetica Light"/>
                <a:cs typeface="Helvetica Light"/>
                <a:sym typeface="Helvetica Light"/>
              </a:defRPr>
            </a:pPr>
            <a:endParaRPr lang="en-US" sz="1600" kern="0" noProof="0" dirty="0">
              <a:solidFill>
                <a:srgbClr val="0433FF"/>
              </a:solidFill>
              <a:latin typeface="Helvetica Light"/>
              <a:sym typeface="Helvetica Light"/>
            </a:endParaRPr>
          </a:p>
        </p:txBody>
      </p:sp>
      <p:sp>
        <p:nvSpPr>
          <p:cNvPr id="7" name="Rectangle 1">
            <a:extLst>
              <a:ext uri="{FF2B5EF4-FFF2-40B4-BE49-F238E27FC236}">
                <a16:creationId xmlns:a16="http://schemas.microsoft.com/office/drawing/2014/main" id="{2B45386C-7F1B-4D47-959C-DE1A73B407E7}"/>
              </a:ext>
            </a:extLst>
          </p:cNvPr>
          <p:cNvSpPr/>
          <p:nvPr userDrawn="1"/>
        </p:nvSpPr>
        <p:spPr>
          <a:xfrm>
            <a:off x="431799" y="1365249"/>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8" name="Rectangle 1">
            <a:extLst>
              <a:ext uri="{FF2B5EF4-FFF2-40B4-BE49-F238E27FC236}">
                <a16:creationId xmlns:a16="http://schemas.microsoft.com/office/drawing/2014/main" id="{FB1C5AC5-B8E6-EC4F-8CB9-43E091C422EF}"/>
              </a:ext>
            </a:extLst>
          </p:cNvPr>
          <p:cNvSpPr/>
          <p:nvPr userDrawn="1"/>
        </p:nvSpPr>
        <p:spPr>
          <a:xfrm>
            <a:off x="10731499" y="5065379"/>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11" name="Title 1">
            <a:extLst>
              <a:ext uri="{FF2B5EF4-FFF2-40B4-BE49-F238E27FC236}">
                <a16:creationId xmlns:a16="http://schemas.microsoft.com/office/drawing/2014/main" id="{33ACFFFD-2D44-B943-8B58-CC9B7641E79D}"/>
              </a:ext>
            </a:extLst>
          </p:cNvPr>
          <p:cNvSpPr>
            <a:spLocks noGrp="1"/>
          </p:cNvSpPr>
          <p:nvPr>
            <p:ph type="title" hasCustomPrompt="1"/>
          </p:nvPr>
        </p:nvSpPr>
        <p:spPr>
          <a:xfrm>
            <a:off x="1443567" y="3019274"/>
            <a:ext cx="9304867" cy="1613201"/>
          </a:xfrm>
        </p:spPr>
        <p:txBody>
          <a:bodyPr lIns="0" tIns="0" rIns="0" bIns="0" anchor="ctr">
            <a:normAutofit/>
          </a:bodyPr>
          <a:lstStyle>
            <a:lvl1pPr algn="ctr">
              <a:defRPr sz="3400">
                <a:solidFill>
                  <a:schemeClr val="bg1"/>
                </a:solidFill>
              </a:defRPr>
            </a:lvl1pPr>
          </a:lstStyle>
          <a:p>
            <a:r>
              <a:rPr lang="en-US" noProof="0"/>
              <a:t>TITLE GOES HERE</a:t>
            </a:r>
          </a:p>
        </p:txBody>
      </p:sp>
      <p:sp>
        <p:nvSpPr>
          <p:cNvPr id="13" name="Content Placeholder 13">
            <a:extLst>
              <a:ext uri="{FF2B5EF4-FFF2-40B4-BE49-F238E27FC236}">
                <a16:creationId xmlns:a16="http://schemas.microsoft.com/office/drawing/2014/main" id="{8E96E8CE-45C0-D643-B7F3-08C20CF5F760}"/>
              </a:ext>
            </a:extLst>
          </p:cNvPr>
          <p:cNvSpPr>
            <a:spLocks noGrp="1"/>
          </p:cNvSpPr>
          <p:nvPr>
            <p:ph sz="quarter" idx="21" hasCustomPrompt="1"/>
          </p:nvPr>
        </p:nvSpPr>
        <p:spPr>
          <a:xfrm>
            <a:off x="4437501" y="2348318"/>
            <a:ext cx="3316999" cy="269370"/>
          </a:xfrm>
        </p:spPr>
        <p:txBody>
          <a:bodyPr>
            <a:noAutofit/>
          </a:bodyPr>
          <a:lstStyle>
            <a:lvl1pPr marL="0" indent="0" algn="ctr">
              <a:lnSpc>
                <a:spcPct val="80000"/>
              </a:lnSpc>
              <a:buNone/>
              <a:defRPr sz="1600" cap="all" baseline="0">
                <a:solidFill>
                  <a:schemeClr val="bg1"/>
                </a:solidFill>
                <a:latin typeface="+mj-lt"/>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noProof="0"/>
              <a:t>SUBTITLE GOES HERE</a:t>
            </a:r>
          </a:p>
        </p:txBody>
      </p:sp>
      <p:pic>
        <p:nvPicPr>
          <p:cNvPr id="9" name="Picture 8">
            <a:extLst>
              <a:ext uri="{FF2B5EF4-FFF2-40B4-BE49-F238E27FC236}">
                <a16:creationId xmlns:a16="http://schemas.microsoft.com/office/drawing/2014/main" id="{72A53F70-A1FB-4D0B-BD87-08820F9A932D}"/>
              </a:ext>
            </a:extLst>
          </p:cNvPr>
          <p:cNvPicPr>
            <a:picLocks noChangeAspect="1"/>
          </p:cNvPicPr>
          <p:nvPr userDrawn="1"/>
        </p:nvPicPr>
        <p:blipFill>
          <a:blip r:embed="rId2"/>
          <a:stretch>
            <a:fillRect/>
          </a:stretch>
        </p:blipFill>
        <p:spPr>
          <a:xfrm>
            <a:off x="10689239" y="5970690"/>
            <a:ext cx="1121761" cy="664522"/>
          </a:xfrm>
          <a:prstGeom prst="rect">
            <a:avLst/>
          </a:prstGeom>
        </p:spPr>
      </p:pic>
    </p:spTree>
    <p:extLst>
      <p:ext uri="{BB962C8B-B14F-4D97-AF65-F5344CB8AC3E}">
        <p14:creationId xmlns:p14="http://schemas.microsoft.com/office/powerpoint/2010/main" val="1620798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Narrow Content Large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EEDEA7C-D9D3-5E4A-A0E6-B7A0ED5E0F89}"/>
              </a:ext>
            </a:extLst>
          </p:cNvPr>
          <p:cNvSpPr>
            <a:spLocks noGrp="1"/>
          </p:cNvSpPr>
          <p:nvPr>
            <p:ph type="pic" sz="quarter" idx="13"/>
          </p:nvPr>
        </p:nvSpPr>
        <p:spPr>
          <a:xfrm>
            <a:off x="5181599" y="0"/>
            <a:ext cx="7010400" cy="6858000"/>
          </a:xfrm>
          <a:custGeom>
            <a:avLst/>
            <a:gdLst>
              <a:gd name="connsiteX0" fmla="*/ 0 w 7010400"/>
              <a:gd name="connsiteY0" fmla="*/ 0 h 6858000"/>
              <a:gd name="connsiteX1" fmla="*/ 7010400 w 7010400"/>
              <a:gd name="connsiteY1" fmla="*/ 0 h 6858000"/>
              <a:gd name="connsiteX2" fmla="*/ 7010400 w 7010400"/>
              <a:gd name="connsiteY2" fmla="*/ 6858000 h 6858000"/>
              <a:gd name="connsiteX3" fmla="*/ 0 w 7010400"/>
              <a:gd name="connsiteY3" fmla="*/ 6858000 h 6858000"/>
              <a:gd name="connsiteX4" fmla="*/ 0 w 7010400"/>
              <a:gd name="connsiteY4" fmla="*/ 2620396 h 6858000"/>
              <a:gd name="connsiteX5" fmla="*/ 508001 w 7010400"/>
              <a:gd name="connsiteY5" fmla="*/ 2620396 h 6858000"/>
              <a:gd name="connsiteX6" fmla="*/ 508001 w 7010400"/>
              <a:gd name="connsiteY6" fmla="*/ 2239395 h 6858000"/>
              <a:gd name="connsiteX7" fmla="*/ 0 w 7010400"/>
              <a:gd name="connsiteY7" fmla="*/ 223939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10400" h="6858000">
                <a:moveTo>
                  <a:pt x="0" y="0"/>
                </a:moveTo>
                <a:lnTo>
                  <a:pt x="7010400" y="0"/>
                </a:lnTo>
                <a:lnTo>
                  <a:pt x="7010400" y="6858000"/>
                </a:lnTo>
                <a:lnTo>
                  <a:pt x="0" y="6858000"/>
                </a:lnTo>
                <a:lnTo>
                  <a:pt x="0" y="2620396"/>
                </a:lnTo>
                <a:lnTo>
                  <a:pt x="508001" y="2620396"/>
                </a:lnTo>
                <a:lnTo>
                  <a:pt x="508001" y="2239395"/>
                </a:lnTo>
                <a:lnTo>
                  <a:pt x="0" y="2239395"/>
                </a:lnTo>
                <a:close/>
              </a:path>
            </a:pathLst>
          </a:custGeom>
          <a:solidFill>
            <a:schemeClr val="tx2"/>
          </a:solidFill>
        </p:spPr>
        <p:txBody>
          <a:bodyPr wrap="square">
            <a:noAutofit/>
          </a:bodyPr>
          <a:lstStyle/>
          <a:p>
            <a:r>
              <a:rPr lang="en-US"/>
              <a:t>Click icon to add picture</a:t>
            </a:r>
            <a:endParaRPr lang="en-US" dirty="0"/>
          </a:p>
        </p:txBody>
      </p:sp>
      <p:sp>
        <p:nvSpPr>
          <p:cNvPr id="2" name="Date Placeholder 1"/>
          <p:cNvSpPr>
            <a:spLocks noGrp="1"/>
          </p:cNvSpPr>
          <p:nvPr>
            <p:ph type="dt" sz="half" idx="10"/>
          </p:nvPr>
        </p:nvSpPr>
        <p:spPr/>
        <p:txBody>
          <a:bodyPr/>
          <a:lstStyle/>
          <a:p>
            <a:fld id="{4EDE50D6-574B-40AF-946F-D52A04ADE379}" type="datetime1">
              <a:rPr lang="en-US" smtClean="0"/>
              <a:t>4/16/2020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
        <p:nvSpPr>
          <p:cNvPr id="12" name="Rectangle 1">
            <a:extLst>
              <a:ext uri="{FF2B5EF4-FFF2-40B4-BE49-F238E27FC236}">
                <a16:creationId xmlns:a16="http://schemas.microsoft.com/office/drawing/2014/main" id="{EF358276-528D-1F4E-804A-4F9FDE93568A}"/>
              </a:ext>
            </a:extLst>
          </p:cNvPr>
          <p:cNvSpPr/>
          <p:nvPr userDrawn="1"/>
        </p:nvSpPr>
        <p:spPr>
          <a:xfrm>
            <a:off x="4673599" y="2239395"/>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
        <p:nvSpPr>
          <p:cNvPr id="15" name="Rectangle 1">
            <a:extLst>
              <a:ext uri="{FF2B5EF4-FFF2-40B4-BE49-F238E27FC236}">
                <a16:creationId xmlns:a16="http://schemas.microsoft.com/office/drawing/2014/main" id="{A6817E56-9BF4-B245-9536-10F7E163D7D9}"/>
              </a:ext>
            </a:extLst>
          </p:cNvPr>
          <p:cNvSpPr/>
          <p:nvPr userDrawn="1"/>
        </p:nvSpPr>
        <p:spPr>
          <a:xfrm>
            <a:off x="581192" y="875830"/>
            <a:ext cx="2540001" cy="25400"/>
          </a:xfrm>
          <a:prstGeom prst="rect">
            <a:avLst/>
          </a:prstGeom>
          <a:solidFill>
            <a:srgbClr val="24282B"/>
          </a:solidFill>
          <a:ln w="12700">
            <a:miter lim="400000"/>
          </a:ln>
        </p:spPr>
        <p:txBody>
          <a:bodyPr lIns="50800" tIns="50800" rIns="50800" bIns="50800" anchor="ctr"/>
          <a:lstStyle/>
          <a:p>
            <a:pPr algn="ctr">
              <a:defRPr sz="3200" spc="0">
                <a:solidFill>
                  <a:srgbClr val="0433FF"/>
                </a:solidFill>
                <a:latin typeface="Helvetica Light"/>
                <a:ea typeface="Helvetica Light"/>
                <a:cs typeface="Helvetica Light"/>
                <a:sym typeface="Helvetica Light"/>
              </a:defRPr>
            </a:pPr>
            <a:endParaRPr lang="en-US" noProof="0" dirty="0"/>
          </a:p>
        </p:txBody>
      </p:sp>
      <p:sp>
        <p:nvSpPr>
          <p:cNvPr id="18" name="Content Placeholder 2">
            <a:extLst>
              <a:ext uri="{FF2B5EF4-FFF2-40B4-BE49-F238E27FC236}">
                <a16:creationId xmlns:a16="http://schemas.microsoft.com/office/drawing/2014/main" id="{A2F758DC-4792-1D42-83A8-ED4E6CD5F7E3}"/>
              </a:ext>
            </a:extLst>
          </p:cNvPr>
          <p:cNvSpPr>
            <a:spLocks noGrp="1"/>
          </p:cNvSpPr>
          <p:nvPr>
            <p:ph sz="half" idx="1"/>
          </p:nvPr>
        </p:nvSpPr>
        <p:spPr>
          <a:xfrm>
            <a:off x="581194" y="2720636"/>
            <a:ext cx="3863216" cy="3634317"/>
          </a:xfrm>
        </p:spPr>
        <p:txBody>
          <a:bodyPr anchor="t">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itle 1">
            <a:extLst>
              <a:ext uri="{FF2B5EF4-FFF2-40B4-BE49-F238E27FC236}">
                <a16:creationId xmlns:a16="http://schemas.microsoft.com/office/drawing/2014/main" id="{2859246A-0674-144E-84D6-29D5891C06F8}"/>
              </a:ext>
            </a:extLst>
          </p:cNvPr>
          <p:cNvSpPr>
            <a:spLocks noGrp="1"/>
          </p:cNvSpPr>
          <p:nvPr>
            <p:ph type="title" hasCustomPrompt="1"/>
          </p:nvPr>
        </p:nvSpPr>
        <p:spPr>
          <a:xfrm>
            <a:off x="581192" y="1304660"/>
            <a:ext cx="3863216" cy="1415976"/>
          </a:xfrm>
        </p:spPr>
        <p:txBody>
          <a:bodyPr anchor="t">
            <a:normAutofit/>
          </a:bodyPr>
          <a:lstStyle>
            <a:lvl1pPr>
              <a:defRPr sz="3400"/>
            </a:lvl1pPr>
          </a:lstStyle>
          <a:p>
            <a:r>
              <a:rPr lang="en-US" dirty="0"/>
              <a:t>Title goes here</a:t>
            </a:r>
          </a:p>
        </p:txBody>
      </p:sp>
      <p:pic>
        <p:nvPicPr>
          <p:cNvPr id="5" name="Picture 4">
            <a:extLst>
              <a:ext uri="{FF2B5EF4-FFF2-40B4-BE49-F238E27FC236}">
                <a16:creationId xmlns:a16="http://schemas.microsoft.com/office/drawing/2014/main" id="{EF93246D-6DDF-4F4F-A5FB-144DFF8D9F88}"/>
              </a:ext>
            </a:extLst>
          </p:cNvPr>
          <p:cNvPicPr>
            <a:picLocks noChangeAspect="1"/>
          </p:cNvPicPr>
          <p:nvPr userDrawn="1"/>
        </p:nvPicPr>
        <p:blipFill>
          <a:blip r:embed="rId2"/>
          <a:stretch>
            <a:fillRect/>
          </a:stretch>
        </p:blipFill>
        <p:spPr>
          <a:xfrm>
            <a:off x="581192" y="5769345"/>
            <a:ext cx="1024217" cy="603556"/>
          </a:xfrm>
          <a:prstGeom prst="rect">
            <a:avLst/>
          </a:prstGeom>
        </p:spPr>
      </p:pic>
    </p:spTree>
    <p:extLst>
      <p:ext uri="{BB962C8B-B14F-4D97-AF65-F5344CB8AC3E}">
        <p14:creationId xmlns:p14="http://schemas.microsoft.com/office/powerpoint/2010/main" val="353895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6B5B67-55DA-424F-9805-71BDE70D7489}" type="datetimeFigureOut">
              <a:rPr lang="en-US" noProof="0" smtClean="0"/>
              <a:t>4/16/2020</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8A606CC1-1436-4FA3-B5BE-7FF06ED26E03}" type="slidenum">
              <a:rPr lang="en-US" noProof="0" smtClean="0"/>
              <a:t>‹#›</a:t>
            </a:fld>
            <a:endParaRPr lang="en-US" noProof="0"/>
          </a:p>
        </p:txBody>
      </p:sp>
      <p:sp>
        <p:nvSpPr>
          <p:cNvPr id="8" name="Picture Placeholder 9"/>
          <p:cNvSpPr>
            <a:spLocks noGrp="1"/>
          </p:cNvSpPr>
          <p:nvPr>
            <p:ph type="pic" sz="quarter" idx="17"/>
          </p:nvPr>
        </p:nvSpPr>
        <p:spPr>
          <a:xfrm>
            <a:off x="1237608" y="2063551"/>
            <a:ext cx="2328880" cy="2051919"/>
          </a:xfrm>
          <a:solidFill>
            <a:schemeClr val="tx2"/>
          </a:solidFill>
        </p:spPr>
        <p:txBody>
          <a:bodyPr/>
          <a:lstStyle/>
          <a:p>
            <a:r>
              <a:rPr lang="en-US" noProof="0"/>
              <a:t>Click icon to add picture</a:t>
            </a:r>
          </a:p>
        </p:txBody>
      </p:sp>
      <p:sp>
        <p:nvSpPr>
          <p:cNvPr id="9" name="Picture Placeholder 9"/>
          <p:cNvSpPr>
            <a:spLocks noGrp="1"/>
          </p:cNvSpPr>
          <p:nvPr>
            <p:ph type="pic" sz="quarter" idx="18"/>
          </p:nvPr>
        </p:nvSpPr>
        <p:spPr>
          <a:xfrm>
            <a:off x="4908556" y="2063551"/>
            <a:ext cx="2328880" cy="2051919"/>
          </a:xfrm>
          <a:solidFill>
            <a:schemeClr val="tx2"/>
          </a:solidFill>
        </p:spPr>
        <p:txBody>
          <a:bodyPr/>
          <a:lstStyle/>
          <a:p>
            <a:r>
              <a:rPr lang="en-US" noProof="0"/>
              <a:t>Click icon to add picture</a:t>
            </a:r>
          </a:p>
        </p:txBody>
      </p:sp>
      <p:sp>
        <p:nvSpPr>
          <p:cNvPr id="10" name="Picture Placeholder 9"/>
          <p:cNvSpPr>
            <a:spLocks noGrp="1"/>
          </p:cNvSpPr>
          <p:nvPr>
            <p:ph type="pic" sz="quarter" idx="19"/>
          </p:nvPr>
        </p:nvSpPr>
        <p:spPr>
          <a:xfrm>
            <a:off x="8579504" y="2063551"/>
            <a:ext cx="2328880" cy="2051919"/>
          </a:xfrm>
          <a:solidFill>
            <a:schemeClr val="tx2"/>
          </a:solidFill>
        </p:spPr>
        <p:txBody>
          <a:bodyPr/>
          <a:lstStyle/>
          <a:p>
            <a:r>
              <a:rPr lang="en-US" noProof="0"/>
              <a:t>Click icon to add picture</a:t>
            </a:r>
          </a:p>
        </p:txBody>
      </p:sp>
      <p:sp>
        <p:nvSpPr>
          <p:cNvPr id="13" name="Content Placeholder 13"/>
          <p:cNvSpPr>
            <a:spLocks noGrp="1"/>
          </p:cNvSpPr>
          <p:nvPr>
            <p:ph sz="quarter" idx="21" hasCustomPrompt="1"/>
          </p:nvPr>
        </p:nvSpPr>
        <p:spPr>
          <a:xfrm>
            <a:off x="728482" y="4259751"/>
            <a:ext cx="3316999" cy="269370"/>
          </a:xfrm>
        </p:spPr>
        <p:txBody>
          <a:bodyPr>
            <a:noAutofit/>
          </a:bodyPr>
          <a:lstStyle>
            <a:lvl1pPr marL="0" indent="0" algn="ctr">
              <a:lnSpc>
                <a:spcPct val="80000"/>
              </a:lnSpc>
              <a:buNone/>
              <a:defRPr sz="1600">
                <a:solidFill>
                  <a:schemeClr val="tx2"/>
                </a:solidFill>
                <a:latin typeface="+mj-lt"/>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noProof="0"/>
              <a:t>Insert Name</a:t>
            </a:r>
          </a:p>
        </p:txBody>
      </p:sp>
      <p:sp>
        <p:nvSpPr>
          <p:cNvPr id="14" name="Text Placeholder 21"/>
          <p:cNvSpPr>
            <a:spLocks noGrp="1"/>
          </p:cNvSpPr>
          <p:nvPr>
            <p:ph type="body" sz="quarter" idx="22" hasCustomPrompt="1"/>
          </p:nvPr>
        </p:nvSpPr>
        <p:spPr>
          <a:xfrm>
            <a:off x="727854" y="4460676"/>
            <a:ext cx="3317238" cy="212725"/>
          </a:xfrm>
        </p:spPr>
        <p:txBody>
          <a:bodyPr>
            <a:noAutofit/>
          </a:bodyPr>
          <a:lstStyle>
            <a:lvl1pPr marL="0" indent="0" algn="ctr">
              <a:buNone/>
              <a:defRPr sz="1200" i="1">
                <a:solidFill>
                  <a:schemeClr val="accent1"/>
                </a:solidFill>
              </a:defRPr>
            </a:lvl1pPr>
          </a:lstStyle>
          <a:p>
            <a:pPr lvl="0"/>
            <a:r>
              <a:rPr lang="en-US" noProof="0"/>
              <a:t>Subtitle here</a:t>
            </a:r>
          </a:p>
        </p:txBody>
      </p:sp>
      <p:sp>
        <p:nvSpPr>
          <p:cNvPr id="15" name="Content Placeholder 13"/>
          <p:cNvSpPr>
            <a:spLocks noGrp="1"/>
          </p:cNvSpPr>
          <p:nvPr>
            <p:ph sz="quarter" idx="40" hasCustomPrompt="1"/>
          </p:nvPr>
        </p:nvSpPr>
        <p:spPr>
          <a:xfrm>
            <a:off x="727402" y="4933816"/>
            <a:ext cx="3351751" cy="1490098"/>
          </a:xfrm>
        </p:spPr>
        <p:txBody>
          <a:bodyPr anchor="t">
            <a:normAutofit/>
          </a:bodyPr>
          <a:lstStyle>
            <a:lvl1pPr marL="0" indent="0" algn="ctr">
              <a:lnSpc>
                <a:spcPct val="100000"/>
              </a:lnSpc>
              <a:buNone/>
              <a:defRPr sz="1200">
                <a:solidFill>
                  <a:schemeClr val="tx2"/>
                </a:solidFill>
                <a:latin typeface="+mn-lt"/>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noProof="0"/>
              <a:t>Insert Profile Detail</a:t>
            </a:r>
          </a:p>
        </p:txBody>
      </p:sp>
      <p:sp>
        <p:nvSpPr>
          <p:cNvPr id="16" name="Content Placeholder 13"/>
          <p:cNvSpPr>
            <a:spLocks noGrp="1"/>
          </p:cNvSpPr>
          <p:nvPr>
            <p:ph sz="quarter" idx="41" hasCustomPrompt="1"/>
          </p:nvPr>
        </p:nvSpPr>
        <p:spPr>
          <a:xfrm>
            <a:off x="4415005" y="4259751"/>
            <a:ext cx="3316999" cy="269370"/>
          </a:xfrm>
        </p:spPr>
        <p:txBody>
          <a:bodyPr>
            <a:noAutofit/>
          </a:bodyPr>
          <a:lstStyle>
            <a:lvl1pPr marL="0" indent="0" algn="ctr">
              <a:lnSpc>
                <a:spcPct val="80000"/>
              </a:lnSpc>
              <a:buNone/>
              <a:defRPr sz="1600">
                <a:solidFill>
                  <a:schemeClr val="tx2"/>
                </a:solidFill>
                <a:latin typeface="+mj-lt"/>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noProof="0"/>
              <a:t>Insert Name</a:t>
            </a:r>
          </a:p>
        </p:txBody>
      </p:sp>
      <p:sp>
        <p:nvSpPr>
          <p:cNvPr id="17" name="Text Placeholder 21"/>
          <p:cNvSpPr>
            <a:spLocks noGrp="1"/>
          </p:cNvSpPr>
          <p:nvPr>
            <p:ph type="body" sz="quarter" idx="42" hasCustomPrompt="1"/>
          </p:nvPr>
        </p:nvSpPr>
        <p:spPr>
          <a:xfrm>
            <a:off x="4414377" y="4460676"/>
            <a:ext cx="3317238" cy="212725"/>
          </a:xfrm>
        </p:spPr>
        <p:txBody>
          <a:bodyPr>
            <a:noAutofit/>
          </a:bodyPr>
          <a:lstStyle>
            <a:lvl1pPr marL="0" indent="0" algn="ctr">
              <a:buNone/>
              <a:defRPr sz="1200" i="1">
                <a:solidFill>
                  <a:schemeClr val="accent1"/>
                </a:solidFill>
              </a:defRPr>
            </a:lvl1pPr>
          </a:lstStyle>
          <a:p>
            <a:pPr lvl="0"/>
            <a:r>
              <a:rPr lang="en-US" noProof="0"/>
              <a:t>Subtitle here</a:t>
            </a:r>
          </a:p>
        </p:txBody>
      </p:sp>
      <p:sp>
        <p:nvSpPr>
          <p:cNvPr id="18" name="Content Placeholder 13"/>
          <p:cNvSpPr>
            <a:spLocks noGrp="1"/>
          </p:cNvSpPr>
          <p:nvPr>
            <p:ph sz="quarter" idx="43" hasCustomPrompt="1"/>
          </p:nvPr>
        </p:nvSpPr>
        <p:spPr>
          <a:xfrm>
            <a:off x="4413925" y="4933816"/>
            <a:ext cx="3351751" cy="1490098"/>
          </a:xfrm>
        </p:spPr>
        <p:txBody>
          <a:bodyPr anchor="t">
            <a:normAutofit/>
          </a:bodyPr>
          <a:lstStyle>
            <a:lvl1pPr marL="0" indent="0" algn="ctr">
              <a:lnSpc>
                <a:spcPct val="100000"/>
              </a:lnSpc>
              <a:buNone/>
              <a:defRPr sz="1200">
                <a:solidFill>
                  <a:schemeClr val="tx2"/>
                </a:solidFill>
                <a:latin typeface="+mn-lt"/>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noProof="0"/>
              <a:t>Insert Profile Detail</a:t>
            </a:r>
          </a:p>
        </p:txBody>
      </p:sp>
      <p:sp>
        <p:nvSpPr>
          <p:cNvPr id="19" name="Content Placeholder 13"/>
          <p:cNvSpPr>
            <a:spLocks noGrp="1"/>
          </p:cNvSpPr>
          <p:nvPr>
            <p:ph sz="quarter" idx="44" hasCustomPrompt="1"/>
          </p:nvPr>
        </p:nvSpPr>
        <p:spPr>
          <a:xfrm>
            <a:off x="8101528" y="4259751"/>
            <a:ext cx="3316999" cy="269370"/>
          </a:xfrm>
        </p:spPr>
        <p:txBody>
          <a:bodyPr>
            <a:noAutofit/>
          </a:bodyPr>
          <a:lstStyle>
            <a:lvl1pPr marL="0" indent="0" algn="ctr">
              <a:lnSpc>
                <a:spcPct val="80000"/>
              </a:lnSpc>
              <a:buNone/>
              <a:defRPr sz="1600">
                <a:solidFill>
                  <a:schemeClr val="tx2"/>
                </a:solidFill>
                <a:latin typeface="+mj-lt"/>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noProof="0"/>
              <a:t>Insert Name</a:t>
            </a:r>
          </a:p>
        </p:txBody>
      </p:sp>
      <p:sp>
        <p:nvSpPr>
          <p:cNvPr id="20" name="Text Placeholder 21"/>
          <p:cNvSpPr>
            <a:spLocks noGrp="1"/>
          </p:cNvSpPr>
          <p:nvPr>
            <p:ph type="body" sz="quarter" idx="45" hasCustomPrompt="1"/>
          </p:nvPr>
        </p:nvSpPr>
        <p:spPr>
          <a:xfrm>
            <a:off x="8100900" y="4460676"/>
            <a:ext cx="3317238" cy="212725"/>
          </a:xfrm>
        </p:spPr>
        <p:txBody>
          <a:bodyPr>
            <a:noAutofit/>
          </a:bodyPr>
          <a:lstStyle>
            <a:lvl1pPr marL="0" indent="0" algn="ctr">
              <a:buNone/>
              <a:defRPr sz="1200" i="1">
                <a:solidFill>
                  <a:schemeClr val="accent1"/>
                </a:solidFill>
              </a:defRPr>
            </a:lvl1pPr>
          </a:lstStyle>
          <a:p>
            <a:pPr lvl="0"/>
            <a:r>
              <a:rPr lang="en-US" noProof="0"/>
              <a:t>Subtitle here</a:t>
            </a:r>
          </a:p>
        </p:txBody>
      </p:sp>
      <p:sp>
        <p:nvSpPr>
          <p:cNvPr id="21" name="Content Placeholder 13"/>
          <p:cNvSpPr>
            <a:spLocks noGrp="1"/>
          </p:cNvSpPr>
          <p:nvPr>
            <p:ph sz="quarter" idx="46" hasCustomPrompt="1"/>
          </p:nvPr>
        </p:nvSpPr>
        <p:spPr>
          <a:xfrm>
            <a:off x="8100448" y="4933816"/>
            <a:ext cx="3351751" cy="1490098"/>
          </a:xfrm>
        </p:spPr>
        <p:txBody>
          <a:bodyPr anchor="t">
            <a:normAutofit/>
          </a:bodyPr>
          <a:lstStyle>
            <a:lvl1pPr marL="0" indent="0" algn="ctr">
              <a:lnSpc>
                <a:spcPct val="100000"/>
              </a:lnSpc>
              <a:buNone/>
              <a:defRPr sz="1200">
                <a:solidFill>
                  <a:schemeClr val="tx2"/>
                </a:solidFill>
                <a:latin typeface="+mn-lt"/>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noProof="0"/>
              <a:t>Insert Profile Detail</a:t>
            </a:r>
          </a:p>
        </p:txBody>
      </p:sp>
      <p:sp>
        <p:nvSpPr>
          <p:cNvPr id="25" name="Title 1">
            <a:extLst>
              <a:ext uri="{FF2B5EF4-FFF2-40B4-BE49-F238E27FC236}">
                <a16:creationId xmlns:a16="http://schemas.microsoft.com/office/drawing/2014/main" id="{74A82460-2A11-4842-BF35-3C6799C4E8F0}"/>
              </a:ext>
            </a:extLst>
          </p:cNvPr>
          <p:cNvSpPr>
            <a:spLocks noGrp="1"/>
          </p:cNvSpPr>
          <p:nvPr>
            <p:ph type="title"/>
          </p:nvPr>
        </p:nvSpPr>
        <p:spPr>
          <a:xfrm>
            <a:off x="581192" y="702156"/>
            <a:ext cx="11029616" cy="740156"/>
          </a:xfrm>
        </p:spPr>
        <p:txBody>
          <a:bodyPr anchor="t">
            <a:normAutofit/>
          </a:bodyPr>
          <a:lstStyle>
            <a:lvl1pPr>
              <a:defRPr sz="3400"/>
            </a:lvl1pPr>
          </a:lstStyle>
          <a:p>
            <a:r>
              <a:rPr lang="en-US" noProof="0"/>
              <a:t>Click to edit Master title style</a:t>
            </a:r>
          </a:p>
        </p:txBody>
      </p:sp>
      <p:sp>
        <p:nvSpPr>
          <p:cNvPr id="26" name="Rectangle 1">
            <a:extLst>
              <a:ext uri="{FF2B5EF4-FFF2-40B4-BE49-F238E27FC236}">
                <a16:creationId xmlns:a16="http://schemas.microsoft.com/office/drawing/2014/main" id="{D72EBBB3-86E3-0D49-AFB5-BAB82C8F6544}"/>
              </a:ext>
            </a:extLst>
          </p:cNvPr>
          <p:cNvSpPr/>
          <p:nvPr userDrawn="1"/>
        </p:nvSpPr>
        <p:spPr>
          <a:xfrm>
            <a:off x="0" y="806538"/>
            <a:ext cx="453601" cy="363044"/>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cxnSp>
        <p:nvCxnSpPr>
          <p:cNvPr id="28" name="Straight Connector 27">
            <a:extLst>
              <a:ext uri="{FF2B5EF4-FFF2-40B4-BE49-F238E27FC236}">
                <a16:creationId xmlns:a16="http://schemas.microsoft.com/office/drawing/2014/main" id="{01E9B3DA-A75C-E947-B309-3CE35073E1FD}"/>
              </a:ext>
            </a:extLst>
          </p:cNvPr>
          <p:cNvCxnSpPr/>
          <p:nvPr userDrawn="1"/>
        </p:nvCxnSpPr>
        <p:spPr>
          <a:xfrm>
            <a:off x="1186323" y="4806226"/>
            <a:ext cx="24003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0C9E365-8CE7-5742-8FB0-881AF8246701}"/>
              </a:ext>
            </a:extLst>
          </p:cNvPr>
          <p:cNvCxnSpPr/>
          <p:nvPr userDrawn="1"/>
        </p:nvCxnSpPr>
        <p:spPr>
          <a:xfrm>
            <a:off x="4872846" y="4806226"/>
            <a:ext cx="24003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4E0687B-A3DE-9D4B-9499-96776C0A7A52}"/>
              </a:ext>
            </a:extLst>
          </p:cNvPr>
          <p:cNvCxnSpPr/>
          <p:nvPr userDrawn="1"/>
        </p:nvCxnSpPr>
        <p:spPr>
          <a:xfrm>
            <a:off x="8559369" y="4806226"/>
            <a:ext cx="24003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A2B3600-68EB-4777-836E-1B2A26F65D6F}"/>
              </a:ext>
            </a:extLst>
          </p:cNvPr>
          <p:cNvPicPr>
            <a:picLocks noChangeAspect="1"/>
          </p:cNvPicPr>
          <p:nvPr userDrawn="1"/>
        </p:nvPicPr>
        <p:blipFill>
          <a:blip r:embed="rId2"/>
          <a:stretch>
            <a:fillRect/>
          </a:stretch>
        </p:blipFill>
        <p:spPr>
          <a:xfrm>
            <a:off x="10842119" y="6091653"/>
            <a:ext cx="1121761" cy="664522"/>
          </a:xfrm>
          <a:prstGeom prst="rect">
            <a:avLst/>
          </a:prstGeom>
        </p:spPr>
      </p:pic>
    </p:spTree>
    <p:extLst>
      <p:ext uri="{BB962C8B-B14F-4D97-AF65-F5344CB8AC3E}">
        <p14:creationId xmlns:p14="http://schemas.microsoft.com/office/powerpoint/2010/main" val="896766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ture and Captio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noProof="0" smtClean="0"/>
              <a:t>4/16/2020</a:t>
            </a:fld>
            <a:endParaRPr lang="en-US" noProof="0"/>
          </a:p>
        </p:txBody>
      </p:sp>
      <p:sp>
        <p:nvSpPr>
          <p:cNvPr id="3" name="Footer Placeholder 2"/>
          <p:cNvSpPr>
            <a:spLocks noGrp="1"/>
          </p:cNvSpPr>
          <p:nvPr>
            <p:ph type="ftr" sz="quarter" idx="11"/>
          </p:nvPr>
        </p:nvSpPr>
        <p:spPr/>
        <p:txBody>
          <a:bodyPr/>
          <a:lstStyle/>
          <a:p>
            <a:endParaRPr lang="en-US" noProof="0"/>
          </a:p>
        </p:txBody>
      </p:sp>
      <p:sp>
        <p:nvSpPr>
          <p:cNvPr id="4" name="Slide Number Placeholder 3"/>
          <p:cNvSpPr>
            <a:spLocks noGrp="1"/>
          </p:cNvSpPr>
          <p:nvPr>
            <p:ph type="sldNum" sz="quarter" idx="12"/>
          </p:nvPr>
        </p:nvSpPr>
        <p:spPr/>
        <p:txBody>
          <a:bodyPr/>
          <a:lstStyle/>
          <a:p>
            <a:fld id="{3A98EE3D-8CD1-4C3F-BD1C-C98C9596463C}" type="slidenum">
              <a:rPr lang="en-US" noProof="0" smtClean="0"/>
              <a:t>‹#›</a:t>
            </a:fld>
            <a:endParaRPr lang="en-US" noProof="0"/>
          </a:p>
        </p:txBody>
      </p:sp>
      <p:sp>
        <p:nvSpPr>
          <p:cNvPr id="6" name="Rectangle 1">
            <a:extLst>
              <a:ext uri="{FF2B5EF4-FFF2-40B4-BE49-F238E27FC236}">
                <a16:creationId xmlns:a16="http://schemas.microsoft.com/office/drawing/2014/main" id="{8640E59D-783A-C149-B212-716E0C4FE00D}"/>
              </a:ext>
            </a:extLst>
          </p:cNvPr>
          <p:cNvSpPr/>
          <p:nvPr userDrawn="1"/>
        </p:nvSpPr>
        <p:spPr>
          <a:xfrm rot="5400000">
            <a:off x="1660484" y="1257302"/>
            <a:ext cx="2540001" cy="25400"/>
          </a:xfrm>
          <a:prstGeom prst="rect">
            <a:avLst/>
          </a:prstGeom>
          <a:solidFill>
            <a:srgbClr val="24282B"/>
          </a:solidFill>
          <a:ln w="12700">
            <a:miter lim="400000"/>
          </a:ln>
        </p:spPr>
        <p:txBody>
          <a:bodyPr lIns="50800" tIns="50800" rIns="50800" bIns="50800" anchor="ctr"/>
          <a:lstStyle/>
          <a:p>
            <a:pPr algn="ctr">
              <a:defRPr sz="3200" spc="0">
                <a:solidFill>
                  <a:srgbClr val="0433FF"/>
                </a:solidFill>
                <a:latin typeface="Helvetica Light"/>
                <a:ea typeface="Helvetica Light"/>
                <a:cs typeface="Helvetica Light"/>
                <a:sym typeface="Helvetica Light"/>
              </a:defRPr>
            </a:pPr>
            <a:endParaRPr lang="en-US" noProof="0"/>
          </a:p>
        </p:txBody>
      </p:sp>
      <p:sp>
        <p:nvSpPr>
          <p:cNvPr id="12" name="Picture Placeholder 11">
            <a:extLst>
              <a:ext uri="{FF2B5EF4-FFF2-40B4-BE49-F238E27FC236}">
                <a16:creationId xmlns:a16="http://schemas.microsoft.com/office/drawing/2014/main" id="{4E9C988F-F5FE-BA4D-BDC5-02CCC5D68FF5}"/>
              </a:ext>
            </a:extLst>
          </p:cNvPr>
          <p:cNvSpPr>
            <a:spLocks noGrp="1"/>
          </p:cNvSpPr>
          <p:nvPr>
            <p:ph type="pic" sz="quarter" idx="13"/>
          </p:nvPr>
        </p:nvSpPr>
        <p:spPr>
          <a:xfrm>
            <a:off x="546100" y="520700"/>
            <a:ext cx="4743450" cy="5816600"/>
          </a:xfrm>
          <a:custGeom>
            <a:avLst/>
            <a:gdLst>
              <a:gd name="connsiteX0" fmla="*/ 0 w 4743450"/>
              <a:gd name="connsiteY0" fmla="*/ 0 h 5816600"/>
              <a:gd name="connsiteX1" fmla="*/ 4743450 w 4743450"/>
              <a:gd name="connsiteY1" fmla="*/ 0 h 5816600"/>
              <a:gd name="connsiteX2" fmla="*/ 4743450 w 4743450"/>
              <a:gd name="connsiteY2" fmla="*/ 285838 h 5816600"/>
              <a:gd name="connsiteX3" fmla="*/ 4406308 w 4743450"/>
              <a:gd name="connsiteY3" fmla="*/ 285838 h 5816600"/>
              <a:gd name="connsiteX4" fmla="*/ 4406308 w 4743450"/>
              <a:gd name="connsiteY4" fmla="*/ 666839 h 5816600"/>
              <a:gd name="connsiteX5" fmla="*/ 4743450 w 4743450"/>
              <a:gd name="connsiteY5" fmla="*/ 666839 h 5816600"/>
              <a:gd name="connsiteX6" fmla="*/ 4743450 w 4743450"/>
              <a:gd name="connsiteY6" fmla="*/ 5816600 h 5816600"/>
              <a:gd name="connsiteX7" fmla="*/ 0 w 4743450"/>
              <a:gd name="connsiteY7" fmla="*/ 5816600 h 581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43450" h="5816600">
                <a:moveTo>
                  <a:pt x="0" y="0"/>
                </a:moveTo>
                <a:lnTo>
                  <a:pt x="4743450" y="0"/>
                </a:lnTo>
                <a:lnTo>
                  <a:pt x="4743450" y="285838"/>
                </a:lnTo>
                <a:lnTo>
                  <a:pt x="4406308" y="285838"/>
                </a:lnTo>
                <a:lnTo>
                  <a:pt x="4406308" y="666839"/>
                </a:lnTo>
                <a:lnTo>
                  <a:pt x="4743450" y="666839"/>
                </a:lnTo>
                <a:lnTo>
                  <a:pt x="4743450" y="5816600"/>
                </a:lnTo>
                <a:lnTo>
                  <a:pt x="0" y="5816600"/>
                </a:lnTo>
                <a:close/>
              </a:path>
            </a:pathLst>
          </a:custGeom>
          <a:solidFill>
            <a:schemeClr val="tx2"/>
          </a:solidFill>
        </p:spPr>
        <p:txBody>
          <a:bodyPr wrap="square">
            <a:noAutofit/>
          </a:bodyPr>
          <a:lstStyle>
            <a:lvl1pPr marL="0" indent="0" algn="ctr">
              <a:buNone/>
              <a:defRPr>
                <a:solidFill>
                  <a:schemeClr val="bg1"/>
                </a:solidFill>
              </a:defRPr>
            </a:lvl1pPr>
          </a:lstStyle>
          <a:p>
            <a:r>
              <a:rPr lang="en-US" noProof="0"/>
              <a:t>Click icon to add picture</a:t>
            </a:r>
          </a:p>
        </p:txBody>
      </p:sp>
      <p:sp>
        <p:nvSpPr>
          <p:cNvPr id="14" name="Rectangle 1">
            <a:extLst>
              <a:ext uri="{FF2B5EF4-FFF2-40B4-BE49-F238E27FC236}">
                <a16:creationId xmlns:a16="http://schemas.microsoft.com/office/drawing/2014/main" id="{4E3F3D93-DB12-4C41-A747-8781702C1204}"/>
              </a:ext>
            </a:extLst>
          </p:cNvPr>
          <p:cNvSpPr/>
          <p:nvPr userDrawn="1"/>
        </p:nvSpPr>
        <p:spPr>
          <a:xfrm>
            <a:off x="4952408" y="806538"/>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16" name="Title 1">
            <a:extLst>
              <a:ext uri="{FF2B5EF4-FFF2-40B4-BE49-F238E27FC236}">
                <a16:creationId xmlns:a16="http://schemas.microsoft.com/office/drawing/2014/main" id="{D6C315ED-F22B-A649-80D5-44A63CE74044}"/>
              </a:ext>
            </a:extLst>
          </p:cNvPr>
          <p:cNvSpPr>
            <a:spLocks noGrp="1"/>
          </p:cNvSpPr>
          <p:nvPr>
            <p:ph type="title" hasCustomPrompt="1"/>
          </p:nvPr>
        </p:nvSpPr>
        <p:spPr>
          <a:xfrm>
            <a:off x="6096000" y="702156"/>
            <a:ext cx="6096000" cy="740156"/>
          </a:xfrm>
        </p:spPr>
        <p:txBody>
          <a:bodyPr anchor="t">
            <a:normAutofit/>
          </a:bodyPr>
          <a:lstStyle>
            <a:lvl1pPr>
              <a:defRPr sz="3400"/>
            </a:lvl1pPr>
          </a:lstStyle>
          <a:p>
            <a:r>
              <a:rPr lang="en-US" noProof="0"/>
              <a:t>TITLE GOES HERE</a:t>
            </a:r>
          </a:p>
        </p:txBody>
      </p:sp>
      <p:sp>
        <p:nvSpPr>
          <p:cNvPr id="9" name="Content Placeholder 8">
            <a:extLst>
              <a:ext uri="{FF2B5EF4-FFF2-40B4-BE49-F238E27FC236}">
                <a16:creationId xmlns:a16="http://schemas.microsoft.com/office/drawing/2014/main" id="{DEE6C881-74AA-8944-AD6A-BA0821ECDCAE}"/>
              </a:ext>
            </a:extLst>
          </p:cNvPr>
          <p:cNvSpPr>
            <a:spLocks noGrp="1"/>
          </p:cNvSpPr>
          <p:nvPr>
            <p:ph sz="quarter" idx="14"/>
          </p:nvPr>
        </p:nvSpPr>
        <p:spPr>
          <a:xfrm>
            <a:off x="6096000" y="1443038"/>
            <a:ext cx="5514975" cy="4894262"/>
          </a:xfrm>
        </p:spPr>
        <p:txBody>
          <a:bodyPr/>
          <a:lstStyle>
            <a:lvl1pPr>
              <a:spcBef>
                <a:spcPts val="1000"/>
              </a:spcBef>
              <a:spcAft>
                <a:spcPts val="1500"/>
              </a:spcAft>
              <a:defRPr/>
            </a:lvl1pPr>
            <a:lvl2pPr>
              <a:spcBef>
                <a:spcPts val="1000"/>
              </a:spcBef>
              <a:spcAft>
                <a:spcPts val="1500"/>
              </a:spcAft>
              <a:defRPr/>
            </a:lvl2pPr>
            <a:lvl3pPr>
              <a:spcBef>
                <a:spcPts val="1000"/>
              </a:spcBef>
              <a:spcAft>
                <a:spcPts val="1500"/>
              </a:spcAft>
              <a:defRPr/>
            </a:lvl3pPr>
            <a:lvl4pPr>
              <a:spcBef>
                <a:spcPts val="1000"/>
              </a:spcBef>
              <a:spcAft>
                <a:spcPts val="1500"/>
              </a:spcAft>
              <a:defRPr/>
            </a:lvl4pPr>
            <a:lvl5pPr>
              <a:spcBef>
                <a:spcPts val="1000"/>
              </a:spcBef>
              <a:spcAft>
                <a:spcPts val="1500"/>
              </a:spcAf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5" name="Picture 4">
            <a:extLst>
              <a:ext uri="{FF2B5EF4-FFF2-40B4-BE49-F238E27FC236}">
                <a16:creationId xmlns:a16="http://schemas.microsoft.com/office/drawing/2014/main" id="{56B3FB46-C9EA-472D-9EBE-315DCBFBB145}"/>
              </a:ext>
            </a:extLst>
          </p:cNvPr>
          <p:cNvPicPr>
            <a:picLocks noChangeAspect="1"/>
          </p:cNvPicPr>
          <p:nvPr userDrawn="1"/>
        </p:nvPicPr>
        <p:blipFill>
          <a:blip r:embed="rId2"/>
          <a:stretch>
            <a:fillRect/>
          </a:stretch>
        </p:blipFill>
        <p:spPr>
          <a:xfrm>
            <a:off x="10792919" y="6024089"/>
            <a:ext cx="1121761" cy="664522"/>
          </a:xfrm>
          <a:prstGeom prst="rect">
            <a:avLst/>
          </a:prstGeom>
        </p:spPr>
      </p:pic>
    </p:spTree>
    <p:extLst>
      <p:ext uri="{BB962C8B-B14F-4D97-AF65-F5344CB8AC3E}">
        <p14:creationId xmlns:p14="http://schemas.microsoft.com/office/powerpoint/2010/main" val="3534111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4/16/2020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
        <p:nvSpPr>
          <p:cNvPr id="5" name="Rectangle 1">
            <a:extLst>
              <a:ext uri="{FF2B5EF4-FFF2-40B4-BE49-F238E27FC236}">
                <a16:creationId xmlns:a16="http://schemas.microsoft.com/office/drawing/2014/main" id="{D6BDBD8F-0811-E743-8D29-95FBA6111DCA}"/>
              </a:ext>
            </a:extLst>
          </p:cNvPr>
          <p:cNvSpPr/>
          <p:nvPr userDrawn="1"/>
        </p:nvSpPr>
        <p:spPr>
          <a:xfrm>
            <a:off x="5216208" y="-1"/>
            <a:ext cx="6975793" cy="6858001"/>
          </a:xfrm>
          <a:prstGeom prst="rect">
            <a:avLst/>
          </a:prstGeom>
          <a:solidFill>
            <a:schemeClr val="tx2"/>
          </a:solidFill>
          <a:ln w="12700">
            <a:miter lim="400000"/>
          </a:ln>
        </p:spPr>
        <p:txBody>
          <a:bodyPr lIns="25400" tIns="25400" rIns="25400" bIns="25400" anchor="ctr"/>
          <a:lstStyle/>
          <a:p>
            <a:pPr algn="ctr">
              <a:defRPr sz="3200" spc="0">
                <a:solidFill>
                  <a:srgbClr val="FFFFFF"/>
                </a:solidFill>
                <a:latin typeface="Helvetica Light"/>
                <a:ea typeface="Helvetica Light"/>
                <a:cs typeface="Helvetica Light"/>
                <a:sym typeface="Helvetica Light"/>
              </a:defRPr>
            </a:pPr>
            <a:endParaRPr lang="en-US" sz="1600" noProof="0"/>
          </a:p>
        </p:txBody>
      </p:sp>
      <p:sp>
        <p:nvSpPr>
          <p:cNvPr id="6" name="Rectangle 1">
            <a:extLst>
              <a:ext uri="{FF2B5EF4-FFF2-40B4-BE49-F238E27FC236}">
                <a16:creationId xmlns:a16="http://schemas.microsoft.com/office/drawing/2014/main" id="{5D8F780B-398B-314B-87F1-35307B42F72E}"/>
              </a:ext>
            </a:extLst>
          </p:cNvPr>
          <p:cNvSpPr/>
          <p:nvPr userDrawn="1"/>
        </p:nvSpPr>
        <p:spPr>
          <a:xfrm rot="16200000">
            <a:off x="797983" y="2940050"/>
            <a:ext cx="1270001" cy="12700"/>
          </a:xfrm>
          <a:prstGeom prst="rect">
            <a:avLst/>
          </a:prstGeom>
          <a:solidFill>
            <a:srgbClr val="24282B"/>
          </a:solidFill>
          <a:ln w="12700">
            <a:miter lim="400000"/>
          </a:ln>
        </p:spPr>
        <p:txBody>
          <a:bodyPr lIns="25400" tIns="25400" rIns="25400" bIns="25400" anchor="ctr"/>
          <a:lstStyle/>
          <a:p>
            <a:pPr algn="ctr">
              <a:defRPr sz="3200" spc="0">
                <a:solidFill>
                  <a:srgbClr val="0433FF"/>
                </a:solidFill>
                <a:latin typeface="Helvetica Light"/>
                <a:ea typeface="Helvetica Light"/>
                <a:cs typeface="Helvetica Light"/>
                <a:sym typeface="Helvetica Light"/>
              </a:defRPr>
            </a:pPr>
            <a:endParaRPr lang="en-US" sz="1600" noProof="0"/>
          </a:p>
        </p:txBody>
      </p:sp>
      <p:sp>
        <p:nvSpPr>
          <p:cNvPr id="8" name="Rectangle 1">
            <a:extLst>
              <a:ext uri="{FF2B5EF4-FFF2-40B4-BE49-F238E27FC236}">
                <a16:creationId xmlns:a16="http://schemas.microsoft.com/office/drawing/2014/main" id="{D1EE7A36-F988-7C4A-A854-1D7E6E70D021}"/>
              </a:ext>
            </a:extLst>
          </p:cNvPr>
          <p:cNvSpPr/>
          <p:nvPr userDrawn="1"/>
        </p:nvSpPr>
        <p:spPr>
          <a:xfrm>
            <a:off x="4673599" y="604043"/>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9" name="Title 1">
            <a:extLst>
              <a:ext uri="{FF2B5EF4-FFF2-40B4-BE49-F238E27FC236}">
                <a16:creationId xmlns:a16="http://schemas.microsoft.com/office/drawing/2014/main" id="{979BAFF7-5B8A-F446-87E9-6B4851CCF1C0}"/>
              </a:ext>
            </a:extLst>
          </p:cNvPr>
          <p:cNvSpPr>
            <a:spLocks noGrp="1"/>
          </p:cNvSpPr>
          <p:nvPr>
            <p:ph type="title" hasCustomPrompt="1"/>
          </p:nvPr>
        </p:nvSpPr>
        <p:spPr>
          <a:xfrm>
            <a:off x="1426632" y="4035869"/>
            <a:ext cx="3658324" cy="1613201"/>
          </a:xfrm>
        </p:spPr>
        <p:txBody>
          <a:bodyPr lIns="0" tIns="0" rIns="0" bIns="0" anchor="b">
            <a:normAutofit/>
          </a:bodyPr>
          <a:lstStyle>
            <a:lvl1pPr>
              <a:defRPr sz="3400"/>
            </a:lvl1pPr>
          </a:lstStyle>
          <a:p>
            <a:r>
              <a:rPr lang="en-US" dirty="0"/>
              <a:t>TITLE GOES HERE</a:t>
            </a:r>
          </a:p>
        </p:txBody>
      </p:sp>
      <p:sp>
        <p:nvSpPr>
          <p:cNvPr id="11" name="Content Placeholder 10">
            <a:extLst>
              <a:ext uri="{FF2B5EF4-FFF2-40B4-BE49-F238E27FC236}">
                <a16:creationId xmlns:a16="http://schemas.microsoft.com/office/drawing/2014/main" id="{95663095-8E7E-6049-8528-84CCDFA93AF6}"/>
              </a:ext>
            </a:extLst>
          </p:cNvPr>
          <p:cNvSpPr>
            <a:spLocks noGrp="1"/>
          </p:cNvSpPr>
          <p:nvPr>
            <p:ph sz="quarter" idx="13"/>
          </p:nvPr>
        </p:nvSpPr>
        <p:spPr>
          <a:xfrm>
            <a:off x="6016689" y="878177"/>
            <a:ext cx="5341775" cy="5251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2453DDC-3019-46A1-90D5-320EC2CA2B3F}"/>
              </a:ext>
            </a:extLst>
          </p:cNvPr>
          <p:cNvPicPr>
            <a:picLocks noChangeAspect="1"/>
          </p:cNvPicPr>
          <p:nvPr userDrawn="1"/>
        </p:nvPicPr>
        <p:blipFill>
          <a:blip r:embed="rId2"/>
          <a:stretch>
            <a:fillRect/>
          </a:stretch>
        </p:blipFill>
        <p:spPr>
          <a:xfrm>
            <a:off x="113775" y="6056953"/>
            <a:ext cx="1121761" cy="664522"/>
          </a:xfrm>
          <a:prstGeom prst="rect">
            <a:avLst/>
          </a:prstGeom>
        </p:spPr>
      </p:pic>
    </p:spTree>
    <p:extLst>
      <p:ext uri="{BB962C8B-B14F-4D97-AF65-F5344CB8AC3E}">
        <p14:creationId xmlns:p14="http://schemas.microsoft.com/office/powerpoint/2010/main" val="1661059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3">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id="{9E887ACE-210F-4A8A-A033-E24FD239D1BB}"/>
              </a:ext>
            </a:extLst>
          </p:cNvPr>
          <p:cNvSpPr/>
          <p:nvPr userDrawn="1"/>
        </p:nvSpPr>
        <p:spPr>
          <a:xfrm>
            <a:off x="0" y="-1"/>
            <a:ext cx="6975793" cy="6858001"/>
          </a:xfrm>
          <a:prstGeom prst="rect">
            <a:avLst/>
          </a:prstGeom>
          <a:solidFill>
            <a:schemeClr val="tx2"/>
          </a:solidFill>
          <a:ln w="12700">
            <a:miter lim="400000"/>
          </a:ln>
        </p:spPr>
        <p:txBody>
          <a:bodyPr lIns="25400" tIns="25400" rIns="25400" bIns="25400" anchor="ctr"/>
          <a:lstStyle/>
          <a:p>
            <a:pPr algn="ctr">
              <a:defRPr sz="3200" spc="0">
                <a:solidFill>
                  <a:srgbClr val="FFFFFF"/>
                </a:solidFill>
                <a:latin typeface="Helvetica Light"/>
                <a:ea typeface="Helvetica Light"/>
                <a:cs typeface="Helvetica Light"/>
                <a:sym typeface="Helvetica Light"/>
              </a:defRPr>
            </a:pPr>
            <a:endParaRPr lang="en-US" sz="1600" noProof="0"/>
          </a:p>
        </p:txBody>
      </p:sp>
      <p:sp>
        <p:nvSpPr>
          <p:cNvPr id="11" name="Content Placeholder 10">
            <a:extLst>
              <a:ext uri="{FF2B5EF4-FFF2-40B4-BE49-F238E27FC236}">
                <a16:creationId xmlns:a16="http://schemas.microsoft.com/office/drawing/2014/main" id="{95663095-8E7E-6049-8528-84CCDFA93AF6}"/>
              </a:ext>
            </a:extLst>
          </p:cNvPr>
          <p:cNvSpPr>
            <a:spLocks noGrp="1"/>
          </p:cNvSpPr>
          <p:nvPr>
            <p:ph sz="quarter" idx="13"/>
          </p:nvPr>
        </p:nvSpPr>
        <p:spPr>
          <a:xfrm>
            <a:off x="754225" y="878177"/>
            <a:ext cx="5341775" cy="5251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4EDE50D6-574B-40AF-946F-D52A04ADE379}" type="datetime1">
              <a:rPr lang="en-US" smtClean="0"/>
              <a:t>4/16/2020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
        <p:nvSpPr>
          <p:cNvPr id="6" name="Rectangle 1">
            <a:extLst>
              <a:ext uri="{FF2B5EF4-FFF2-40B4-BE49-F238E27FC236}">
                <a16:creationId xmlns:a16="http://schemas.microsoft.com/office/drawing/2014/main" id="{5D8F780B-398B-314B-87F1-35307B42F72E}"/>
              </a:ext>
            </a:extLst>
          </p:cNvPr>
          <p:cNvSpPr/>
          <p:nvPr userDrawn="1"/>
        </p:nvSpPr>
        <p:spPr>
          <a:xfrm rot="16200000">
            <a:off x="7326450" y="2940050"/>
            <a:ext cx="1270001" cy="12700"/>
          </a:xfrm>
          <a:prstGeom prst="rect">
            <a:avLst/>
          </a:prstGeom>
          <a:solidFill>
            <a:srgbClr val="24282B"/>
          </a:solidFill>
          <a:ln w="12700">
            <a:miter lim="400000"/>
          </a:ln>
        </p:spPr>
        <p:txBody>
          <a:bodyPr lIns="25400" tIns="25400" rIns="25400" bIns="25400" anchor="ctr"/>
          <a:lstStyle/>
          <a:p>
            <a:pPr algn="ctr">
              <a:defRPr sz="3200" spc="0">
                <a:solidFill>
                  <a:srgbClr val="0433FF"/>
                </a:solidFill>
                <a:latin typeface="Helvetica Light"/>
                <a:ea typeface="Helvetica Light"/>
                <a:cs typeface="Helvetica Light"/>
                <a:sym typeface="Helvetica Light"/>
              </a:defRPr>
            </a:pPr>
            <a:endParaRPr lang="en-US" sz="1600" noProof="0"/>
          </a:p>
        </p:txBody>
      </p:sp>
      <p:sp>
        <p:nvSpPr>
          <p:cNvPr id="8" name="Rectangle 1">
            <a:extLst>
              <a:ext uri="{FF2B5EF4-FFF2-40B4-BE49-F238E27FC236}">
                <a16:creationId xmlns:a16="http://schemas.microsoft.com/office/drawing/2014/main" id="{D1EE7A36-F988-7C4A-A854-1D7E6E70D021}"/>
              </a:ext>
            </a:extLst>
          </p:cNvPr>
          <p:cNvSpPr/>
          <p:nvPr userDrawn="1"/>
        </p:nvSpPr>
        <p:spPr>
          <a:xfrm>
            <a:off x="6482401" y="604043"/>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9" name="Title 1">
            <a:extLst>
              <a:ext uri="{FF2B5EF4-FFF2-40B4-BE49-F238E27FC236}">
                <a16:creationId xmlns:a16="http://schemas.microsoft.com/office/drawing/2014/main" id="{979BAFF7-5B8A-F446-87E9-6B4851CCF1C0}"/>
              </a:ext>
            </a:extLst>
          </p:cNvPr>
          <p:cNvSpPr>
            <a:spLocks noGrp="1"/>
          </p:cNvSpPr>
          <p:nvPr>
            <p:ph type="title" hasCustomPrompt="1"/>
          </p:nvPr>
        </p:nvSpPr>
        <p:spPr>
          <a:xfrm>
            <a:off x="7955099" y="4035869"/>
            <a:ext cx="3658324" cy="1613201"/>
          </a:xfrm>
        </p:spPr>
        <p:txBody>
          <a:bodyPr lIns="0" tIns="0" rIns="0" bIns="0" anchor="b">
            <a:normAutofit/>
          </a:bodyPr>
          <a:lstStyle>
            <a:lvl1pPr>
              <a:defRPr sz="3400"/>
            </a:lvl1pPr>
          </a:lstStyle>
          <a:p>
            <a:r>
              <a:rPr lang="en-US" dirty="0"/>
              <a:t>TITLE GOES HERE</a:t>
            </a:r>
          </a:p>
        </p:txBody>
      </p:sp>
      <p:pic>
        <p:nvPicPr>
          <p:cNvPr id="5" name="Picture 4">
            <a:extLst>
              <a:ext uri="{FF2B5EF4-FFF2-40B4-BE49-F238E27FC236}">
                <a16:creationId xmlns:a16="http://schemas.microsoft.com/office/drawing/2014/main" id="{C8CF3F31-2151-493A-B3DF-EF8BADCBFF5C}"/>
              </a:ext>
            </a:extLst>
          </p:cNvPr>
          <p:cNvPicPr>
            <a:picLocks noChangeAspect="1"/>
          </p:cNvPicPr>
          <p:nvPr userDrawn="1"/>
        </p:nvPicPr>
        <p:blipFill>
          <a:blip r:embed="rId2"/>
          <a:stretch>
            <a:fillRect/>
          </a:stretch>
        </p:blipFill>
        <p:spPr>
          <a:xfrm>
            <a:off x="10863257" y="136525"/>
            <a:ext cx="1121761" cy="664522"/>
          </a:xfrm>
          <a:prstGeom prst="rect">
            <a:avLst/>
          </a:prstGeom>
        </p:spPr>
      </p:pic>
    </p:spTree>
    <p:extLst>
      <p:ext uri="{BB962C8B-B14F-4D97-AF65-F5344CB8AC3E}">
        <p14:creationId xmlns:p14="http://schemas.microsoft.com/office/powerpoint/2010/main" val="2484548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and Imag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390CC524-3900-1041-BDBF-D0ABD37D8E8B}"/>
              </a:ext>
            </a:extLst>
          </p:cNvPr>
          <p:cNvSpPr>
            <a:spLocks noGrp="1"/>
          </p:cNvSpPr>
          <p:nvPr>
            <p:ph type="pic" sz="quarter" idx="13"/>
          </p:nvPr>
        </p:nvSpPr>
        <p:spPr>
          <a:xfrm>
            <a:off x="0" y="0"/>
            <a:ext cx="5524500" cy="6858000"/>
          </a:xfrm>
          <a:custGeom>
            <a:avLst/>
            <a:gdLst>
              <a:gd name="connsiteX0" fmla="*/ 0 w 5524500"/>
              <a:gd name="connsiteY0" fmla="*/ 0 h 6858000"/>
              <a:gd name="connsiteX1" fmla="*/ 5524500 w 5524500"/>
              <a:gd name="connsiteY1" fmla="*/ 0 h 6858000"/>
              <a:gd name="connsiteX2" fmla="*/ 5524500 w 5524500"/>
              <a:gd name="connsiteY2" fmla="*/ 806538 h 6858000"/>
              <a:gd name="connsiteX3" fmla="*/ 4952408 w 5524500"/>
              <a:gd name="connsiteY3" fmla="*/ 806538 h 6858000"/>
              <a:gd name="connsiteX4" fmla="*/ 4952408 w 5524500"/>
              <a:gd name="connsiteY4" fmla="*/ 1187539 h 6858000"/>
              <a:gd name="connsiteX5" fmla="*/ 5524500 w 5524500"/>
              <a:gd name="connsiteY5" fmla="*/ 1187539 h 6858000"/>
              <a:gd name="connsiteX6" fmla="*/ 5524500 w 5524500"/>
              <a:gd name="connsiteY6" fmla="*/ 6858000 h 6858000"/>
              <a:gd name="connsiteX7" fmla="*/ 0 w 55245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24500" h="6858000">
                <a:moveTo>
                  <a:pt x="0" y="0"/>
                </a:moveTo>
                <a:lnTo>
                  <a:pt x="5524500" y="0"/>
                </a:lnTo>
                <a:lnTo>
                  <a:pt x="5524500" y="806538"/>
                </a:lnTo>
                <a:lnTo>
                  <a:pt x="4952408" y="806538"/>
                </a:lnTo>
                <a:lnTo>
                  <a:pt x="4952408" y="1187539"/>
                </a:lnTo>
                <a:lnTo>
                  <a:pt x="5524500" y="1187539"/>
                </a:lnTo>
                <a:lnTo>
                  <a:pt x="5524500" y="6858000"/>
                </a:lnTo>
                <a:lnTo>
                  <a:pt x="0" y="6858000"/>
                </a:lnTo>
                <a:close/>
              </a:path>
            </a:pathLst>
          </a:custGeom>
          <a:solidFill>
            <a:schemeClr val="tx2"/>
          </a:solidFill>
        </p:spPr>
        <p:txBody>
          <a:bodyPr wrap="square">
            <a:noAutofit/>
          </a:bodyPr>
          <a:lstStyle>
            <a:lvl1pPr marL="0" indent="0" algn="ctr">
              <a:buNone/>
              <a:defRPr>
                <a:solidFill>
                  <a:schemeClr val="bg1"/>
                </a:solidFill>
              </a:defRPr>
            </a:lvl1pPr>
          </a:lstStyle>
          <a:p>
            <a:r>
              <a:rPr lang="en-US"/>
              <a:t>Click icon to add picture</a:t>
            </a:r>
            <a:endParaRPr lang="en-US" dirty="0"/>
          </a:p>
        </p:txBody>
      </p:sp>
      <p:sp>
        <p:nvSpPr>
          <p:cNvPr id="3" name="Content Placeholder 2"/>
          <p:cNvSpPr>
            <a:spLocks noGrp="1"/>
          </p:cNvSpPr>
          <p:nvPr>
            <p:ph idx="1"/>
          </p:nvPr>
        </p:nvSpPr>
        <p:spPr>
          <a:xfrm>
            <a:off x="6223592" y="1890876"/>
            <a:ext cx="5387215" cy="4084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4/16/2020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4" name="Title 1">
            <a:extLst>
              <a:ext uri="{FF2B5EF4-FFF2-40B4-BE49-F238E27FC236}">
                <a16:creationId xmlns:a16="http://schemas.microsoft.com/office/drawing/2014/main" id="{1D49B377-6CF8-9E4B-8973-3F8057D7DF48}"/>
              </a:ext>
            </a:extLst>
          </p:cNvPr>
          <p:cNvSpPr>
            <a:spLocks noGrp="1"/>
          </p:cNvSpPr>
          <p:nvPr>
            <p:ph type="title" hasCustomPrompt="1"/>
          </p:nvPr>
        </p:nvSpPr>
        <p:spPr>
          <a:xfrm>
            <a:off x="6223592" y="702156"/>
            <a:ext cx="5387215" cy="740156"/>
          </a:xfrm>
        </p:spPr>
        <p:txBody>
          <a:bodyPr anchor="t">
            <a:normAutofit/>
          </a:bodyPr>
          <a:lstStyle>
            <a:lvl1pPr>
              <a:defRPr sz="3400"/>
            </a:lvl1pPr>
          </a:lstStyle>
          <a:p>
            <a:r>
              <a:rPr lang="en-US" dirty="0"/>
              <a:t>TITLE GOES HERE</a:t>
            </a:r>
          </a:p>
        </p:txBody>
      </p:sp>
      <p:sp>
        <p:nvSpPr>
          <p:cNvPr id="19" name="Rectangle 1">
            <a:extLst>
              <a:ext uri="{FF2B5EF4-FFF2-40B4-BE49-F238E27FC236}">
                <a16:creationId xmlns:a16="http://schemas.microsoft.com/office/drawing/2014/main" id="{E11F091D-EBC7-D743-82DA-0E177FD421D4}"/>
              </a:ext>
            </a:extLst>
          </p:cNvPr>
          <p:cNvSpPr/>
          <p:nvPr userDrawn="1"/>
        </p:nvSpPr>
        <p:spPr>
          <a:xfrm>
            <a:off x="4952408" y="806538"/>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pic>
        <p:nvPicPr>
          <p:cNvPr id="2" name="Picture 1">
            <a:extLst>
              <a:ext uri="{FF2B5EF4-FFF2-40B4-BE49-F238E27FC236}">
                <a16:creationId xmlns:a16="http://schemas.microsoft.com/office/drawing/2014/main" id="{C4E0DE94-A942-46B4-B09D-B5CD485B80B4}"/>
              </a:ext>
            </a:extLst>
          </p:cNvPr>
          <p:cNvPicPr>
            <a:picLocks noChangeAspect="1"/>
          </p:cNvPicPr>
          <p:nvPr userDrawn="1"/>
        </p:nvPicPr>
        <p:blipFill>
          <a:blip r:embed="rId2"/>
          <a:stretch>
            <a:fillRect/>
          </a:stretch>
        </p:blipFill>
        <p:spPr>
          <a:xfrm>
            <a:off x="10749517" y="5864071"/>
            <a:ext cx="1061484" cy="625517"/>
          </a:xfrm>
          <a:prstGeom prst="rect">
            <a:avLst/>
          </a:prstGeom>
        </p:spPr>
      </p:pic>
    </p:spTree>
    <p:extLst>
      <p:ext uri="{BB962C8B-B14F-4D97-AF65-F5344CB8AC3E}">
        <p14:creationId xmlns:p14="http://schemas.microsoft.com/office/powerpoint/2010/main" val="2236009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024B2-9C2B-4764-A056-6F94A157AAF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AF817AF-7D98-4503-87B8-14BD067528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6A8CC33-882B-410A-85BA-8CCFC294B2B3}"/>
              </a:ext>
            </a:extLst>
          </p:cNvPr>
          <p:cNvSpPr>
            <a:spLocks noGrp="1"/>
          </p:cNvSpPr>
          <p:nvPr>
            <p:ph type="dt" sz="half" idx="10"/>
          </p:nvPr>
        </p:nvSpPr>
        <p:spPr/>
        <p:txBody>
          <a:bodyPr/>
          <a:lstStyle/>
          <a:p>
            <a:fld id="{78DD82B9-B8EE-4375-B6FF-88FA6ABB15D9}" type="datetime1">
              <a:rPr lang="en-US" smtClean="0"/>
              <a:t>4/16/2020</a:t>
            </a:fld>
            <a:endParaRPr lang="en-US" dirty="0"/>
          </a:p>
        </p:txBody>
      </p:sp>
      <p:sp>
        <p:nvSpPr>
          <p:cNvPr id="5" name="Footer Placeholder 4">
            <a:extLst>
              <a:ext uri="{FF2B5EF4-FFF2-40B4-BE49-F238E27FC236}">
                <a16:creationId xmlns:a16="http://schemas.microsoft.com/office/drawing/2014/main" id="{A491D428-384B-44CC-8608-21F728BFE47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639E286-688B-4F2B-91BD-0F18C283EA0B}"/>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7" name="Rectangle 1">
            <a:extLst>
              <a:ext uri="{FF2B5EF4-FFF2-40B4-BE49-F238E27FC236}">
                <a16:creationId xmlns:a16="http://schemas.microsoft.com/office/drawing/2014/main" id="{E612234B-DE90-4A10-B08C-B241B4253ED9}"/>
              </a:ext>
            </a:extLst>
          </p:cNvPr>
          <p:cNvSpPr/>
          <p:nvPr userDrawn="1"/>
        </p:nvSpPr>
        <p:spPr>
          <a:xfrm>
            <a:off x="0" y="806538"/>
            <a:ext cx="453601" cy="363044"/>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pic>
        <p:nvPicPr>
          <p:cNvPr id="8" name="Picture 7">
            <a:extLst>
              <a:ext uri="{FF2B5EF4-FFF2-40B4-BE49-F238E27FC236}">
                <a16:creationId xmlns:a16="http://schemas.microsoft.com/office/drawing/2014/main" id="{BCA57D7A-23D6-4617-840B-D997221B569A}"/>
              </a:ext>
            </a:extLst>
          </p:cNvPr>
          <p:cNvPicPr>
            <a:picLocks noChangeAspect="1"/>
          </p:cNvPicPr>
          <p:nvPr userDrawn="1"/>
        </p:nvPicPr>
        <p:blipFill>
          <a:blip r:embed="rId2"/>
          <a:stretch>
            <a:fillRect/>
          </a:stretch>
        </p:blipFill>
        <p:spPr>
          <a:xfrm>
            <a:off x="10534199" y="5875185"/>
            <a:ext cx="1048202" cy="617690"/>
          </a:xfrm>
          <a:prstGeom prst="rect">
            <a:avLst/>
          </a:prstGeom>
        </p:spPr>
      </p:pic>
    </p:spTree>
    <p:extLst>
      <p:ext uri="{BB962C8B-B14F-4D97-AF65-F5344CB8AC3E}">
        <p14:creationId xmlns:p14="http://schemas.microsoft.com/office/powerpoint/2010/main" val="1046607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Galler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4/16/2020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
        <p:nvSpPr>
          <p:cNvPr id="5" name="placeholder.jpg">
            <a:extLst>
              <a:ext uri="{FF2B5EF4-FFF2-40B4-BE49-F238E27FC236}">
                <a16:creationId xmlns:a16="http://schemas.microsoft.com/office/drawing/2014/main" id="{D447DA2F-5DA0-834C-9AFA-DC4F7B4ECCDC}"/>
              </a:ext>
            </a:extLst>
          </p:cNvPr>
          <p:cNvSpPr>
            <a:spLocks noGrp="1"/>
          </p:cNvSpPr>
          <p:nvPr>
            <p:ph type="pic" sz="quarter" idx="13"/>
          </p:nvPr>
        </p:nvSpPr>
        <p:spPr>
          <a:xfrm>
            <a:off x="10128308" y="717550"/>
            <a:ext cx="2063601" cy="4953001"/>
          </a:xfrm>
          <a:prstGeom prst="rect">
            <a:avLst/>
          </a:prstGeom>
          <a:solidFill>
            <a:schemeClr val="tx2"/>
          </a:solidFill>
        </p:spPr>
        <p:txBody>
          <a:bodyPr lIns="91439" tIns="45719" rIns="91439" bIns="45719">
            <a:noAutofit/>
          </a:bodyPr>
          <a:lstStyle/>
          <a:p>
            <a:r>
              <a:rPr lang="en-US" noProof="0"/>
              <a:t>Click icon to add picture</a:t>
            </a:r>
          </a:p>
        </p:txBody>
      </p:sp>
      <p:sp>
        <p:nvSpPr>
          <p:cNvPr id="10" name="Picture Placeholder 9">
            <a:extLst>
              <a:ext uri="{FF2B5EF4-FFF2-40B4-BE49-F238E27FC236}">
                <a16:creationId xmlns:a16="http://schemas.microsoft.com/office/drawing/2014/main" id="{0292654E-1088-3C42-A573-2CBF48FA3324}"/>
              </a:ext>
            </a:extLst>
          </p:cNvPr>
          <p:cNvSpPr>
            <a:spLocks noGrp="1"/>
          </p:cNvSpPr>
          <p:nvPr>
            <p:ph type="pic" sz="quarter" idx="14"/>
          </p:nvPr>
        </p:nvSpPr>
        <p:spPr>
          <a:xfrm>
            <a:off x="1274457" y="3168650"/>
            <a:ext cx="3367194" cy="3689350"/>
          </a:xfrm>
          <a:custGeom>
            <a:avLst/>
            <a:gdLst>
              <a:gd name="connsiteX0" fmla="*/ 0 w 3367194"/>
              <a:gd name="connsiteY0" fmla="*/ 0 h 3689350"/>
              <a:gd name="connsiteX1" fmla="*/ 3367194 w 3367194"/>
              <a:gd name="connsiteY1" fmla="*/ 0 h 3689350"/>
              <a:gd name="connsiteX2" fmla="*/ 3367194 w 3367194"/>
              <a:gd name="connsiteY2" fmla="*/ 3689350 h 3689350"/>
              <a:gd name="connsiteX3" fmla="*/ 0 w 3367194"/>
              <a:gd name="connsiteY3" fmla="*/ 3689350 h 3689350"/>
              <a:gd name="connsiteX4" fmla="*/ 0 w 3367194"/>
              <a:gd name="connsiteY4" fmla="*/ 2035101 h 3689350"/>
              <a:gd name="connsiteX5" fmla="*/ 508000 w 3367194"/>
              <a:gd name="connsiteY5" fmla="*/ 2035101 h 3689350"/>
              <a:gd name="connsiteX6" fmla="*/ 508000 w 3367194"/>
              <a:gd name="connsiteY6" fmla="*/ 1654100 h 3689350"/>
              <a:gd name="connsiteX7" fmla="*/ 0 w 3367194"/>
              <a:gd name="connsiteY7" fmla="*/ 1654100 h 368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7194" h="3689350">
                <a:moveTo>
                  <a:pt x="0" y="0"/>
                </a:moveTo>
                <a:lnTo>
                  <a:pt x="3367194" y="0"/>
                </a:lnTo>
                <a:lnTo>
                  <a:pt x="3367194" y="3689350"/>
                </a:lnTo>
                <a:lnTo>
                  <a:pt x="0" y="3689350"/>
                </a:lnTo>
                <a:lnTo>
                  <a:pt x="0" y="2035101"/>
                </a:lnTo>
                <a:lnTo>
                  <a:pt x="508000" y="2035101"/>
                </a:lnTo>
                <a:lnTo>
                  <a:pt x="508000" y="1654100"/>
                </a:lnTo>
                <a:lnTo>
                  <a:pt x="0" y="1654100"/>
                </a:lnTo>
                <a:close/>
              </a:path>
            </a:pathLst>
          </a:custGeom>
          <a:solidFill>
            <a:schemeClr val="tx2"/>
          </a:solidFill>
        </p:spPr>
        <p:txBody>
          <a:bodyPr wrap="square" lIns="91439" tIns="45719" rIns="91439" bIns="45719">
            <a:noAutofit/>
          </a:bodyPr>
          <a:lstStyle/>
          <a:p>
            <a:r>
              <a:rPr lang="en-US" noProof="0"/>
              <a:t>Click icon to add picture</a:t>
            </a:r>
          </a:p>
        </p:txBody>
      </p:sp>
      <p:sp>
        <p:nvSpPr>
          <p:cNvPr id="7" name="placeholder.jpg">
            <a:extLst>
              <a:ext uri="{FF2B5EF4-FFF2-40B4-BE49-F238E27FC236}">
                <a16:creationId xmlns:a16="http://schemas.microsoft.com/office/drawing/2014/main" id="{098C8554-580A-2442-9906-28A71B624A68}"/>
              </a:ext>
            </a:extLst>
          </p:cNvPr>
          <p:cNvSpPr>
            <a:spLocks noGrp="1"/>
          </p:cNvSpPr>
          <p:nvPr>
            <p:ph type="pic" sz="quarter" idx="15"/>
          </p:nvPr>
        </p:nvSpPr>
        <p:spPr>
          <a:xfrm>
            <a:off x="1274457" y="0"/>
            <a:ext cx="3367194" cy="2667000"/>
          </a:xfrm>
          <a:prstGeom prst="rect">
            <a:avLst/>
          </a:prstGeom>
          <a:solidFill>
            <a:schemeClr val="tx2"/>
          </a:solidFill>
        </p:spPr>
        <p:txBody>
          <a:bodyPr lIns="91439" tIns="45719" rIns="91439" bIns="45719">
            <a:noAutofit/>
          </a:bodyPr>
          <a:lstStyle/>
          <a:p>
            <a:r>
              <a:rPr lang="en-US" noProof="0"/>
              <a:t>Click icon to add picture</a:t>
            </a:r>
          </a:p>
        </p:txBody>
      </p:sp>
      <p:sp>
        <p:nvSpPr>
          <p:cNvPr id="11" name="Rectangle 1">
            <a:extLst>
              <a:ext uri="{FF2B5EF4-FFF2-40B4-BE49-F238E27FC236}">
                <a16:creationId xmlns:a16="http://schemas.microsoft.com/office/drawing/2014/main" id="{4DD41584-4B5C-2B41-B712-6810C565BC56}"/>
              </a:ext>
            </a:extLst>
          </p:cNvPr>
          <p:cNvSpPr/>
          <p:nvPr userDrawn="1"/>
        </p:nvSpPr>
        <p:spPr>
          <a:xfrm>
            <a:off x="766456" y="4822750"/>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
        <p:nvSpPr>
          <p:cNvPr id="12" name="Rectangle 1">
            <a:extLst>
              <a:ext uri="{FF2B5EF4-FFF2-40B4-BE49-F238E27FC236}">
                <a16:creationId xmlns:a16="http://schemas.microsoft.com/office/drawing/2014/main" id="{BCFE255A-D792-824C-B7BD-0F53CCBE9393}"/>
              </a:ext>
            </a:extLst>
          </p:cNvPr>
          <p:cNvSpPr/>
          <p:nvPr userDrawn="1"/>
        </p:nvSpPr>
        <p:spPr>
          <a:xfrm>
            <a:off x="9493307" y="2901950"/>
            <a:ext cx="1270001" cy="12700"/>
          </a:xfrm>
          <a:prstGeom prst="rect">
            <a:avLst/>
          </a:prstGeom>
          <a:solidFill>
            <a:srgbClr val="24282B"/>
          </a:solidFill>
          <a:ln w="12700">
            <a:miter lim="400000"/>
          </a:ln>
        </p:spPr>
        <p:txBody>
          <a:bodyPr lIns="25400" tIns="25400" rIns="25400" bIns="25400" anchor="ctr"/>
          <a:lstStyle/>
          <a:p>
            <a:pPr algn="ctr">
              <a:defRPr sz="3200" spc="0">
                <a:solidFill>
                  <a:srgbClr val="0433FF"/>
                </a:solidFill>
                <a:latin typeface="Helvetica Light"/>
                <a:ea typeface="Helvetica Light"/>
                <a:cs typeface="Helvetica Light"/>
                <a:sym typeface="Helvetica Light"/>
              </a:defRPr>
            </a:pPr>
            <a:endParaRPr lang="en-US" sz="1600" noProof="0" dirty="0"/>
          </a:p>
        </p:txBody>
      </p:sp>
      <p:sp>
        <p:nvSpPr>
          <p:cNvPr id="13" name="Rectangle 1">
            <a:extLst>
              <a:ext uri="{FF2B5EF4-FFF2-40B4-BE49-F238E27FC236}">
                <a16:creationId xmlns:a16="http://schemas.microsoft.com/office/drawing/2014/main" id="{C5F7BCC5-255A-E040-9CB6-55FC42CEBF16}"/>
              </a:ext>
            </a:extLst>
          </p:cNvPr>
          <p:cNvSpPr/>
          <p:nvPr userDrawn="1"/>
        </p:nvSpPr>
        <p:spPr>
          <a:xfrm rot="16200000">
            <a:off x="3519629" y="2273300"/>
            <a:ext cx="1270001" cy="12700"/>
          </a:xfrm>
          <a:prstGeom prst="rect">
            <a:avLst/>
          </a:prstGeom>
          <a:solidFill>
            <a:srgbClr val="24282B"/>
          </a:solidFill>
          <a:ln w="12700">
            <a:miter lim="400000"/>
          </a:ln>
        </p:spPr>
        <p:txBody>
          <a:bodyPr lIns="25400" tIns="25400" rIns="25400" bIns="25400" anchor="ctr"/>
          <a:lstStyle/>
          <a:p>
            <a:pPr algn="ctr">
              <a:defRPr sz="3200" spc="0">
                <a:solidFill>
                  <a:srgbClr val="0433FF"/>
                </a:solidFill>
                <a:latin typeface="Helvetica Light"/>
                <a:ea typeface="Helvetica Light"/>
                <a:cs typeface="Helvetica Light"/>
                <a:sym typeface="Helvetica Light"/>
              </a:defRPr>
            </a:pPr>
            <a:endParaRPr lang="en-US" sz="1600" noProof="0" dirty="0"/>
          </a:p>
        </p:txBody>
      </p:sp>
      <p:sp>
        <p:nvSpPr>
          <p:cNvPr id="16" name="Title 1">
            <a:extLst>
              <a:ext uri="{FF2B5EF4-FFF2-40B4-BE49-F238E27FC236}">
                <a16:creationId xmlns:a16="http://schemas.microsoft.com/office/drawing/2014/main" id="{A015DDBE-BC7A-D046-BEA1-79A44722B1F7}"/>
              </a:ext>
            </a:extLst>
          </p:cNvPr>
          <p:cNvSpPr>
            <a:spLocks noGrp="1"/>
          </p:cNvSpPr>
          <p:nvPr>
            <p:ph type="title" hasCustomPrompt="1"/>
          </p:nvPr>
        </p:nvSpPr>
        <p:spPr>
          <a:xfrm>
            <a:off x="6152484" y="3486000"/>
            <a:ext cx="3658324" cy="1613201"/>
          </a:xfrm>
        </p:spPr>
        <p:txBody>
          <a:bodyPr lIns="0" tIns="0" rIns="0" bIns="0" anchor="ctr">
            <a:normAutofit/>
          </a:bodyPr>
          <a:lstStyle>
            <a:lvl1pPr>
              <a:defRPr sz="3400"/>
            </a:lvl1pPr>
          </a:lstStyle>
          <a:p>
            <a:r>
              <a:rPr lang="en-US" dirty="0"/>
              <a:t>TITLE GOES HERE</a:t>
            </a:r>
          </a:p>
        </p:txBody>
      </p:sp>
      <p:pic>
        <p:nvPicPr>
          <p:cNvPr id="6" name="Picture 5">
            <a:extLst>
              <a:ext uri="{FF2B5EF4-FFF2-40B4-BE49-F238E27FC236}">
                <a16:creationId xmlns:a16="http://schemas.microsoft.com/office/drawing/2014/main" id="{AD956649-D553-4B75-9015-97473AB8A4E4}"/>
              </a:ext>
            </a:extLst>
          </p:cNvPr>
          <p:cNvPicPr>
            <a:picLocks noChangeAspect="1"/>
          </p:cNvPicPr>
          <p:nvPr userDrawn="1"/>
        </p:nvPicPr>
        <p:blipFill>
          <a:blip r:embed="rId2"/>
          <a:stretch>
            <a:fillRect/>
          </a:stretch>
        </p:blipFill>
        <p:spPr>
          <a:xfrm>
            <a:off x="10743322" y="5935355"/>
            <a:ext cx="1078535" cy="635565"/>
          </a:xfrm>
          <a:prstGeom prst="rect">
            <a:avLst/>
          </a:prstGeom>
        </p:spPr>
      </p:pic>
    </p:spTree>
    <p:extLst>
      <p:ext uri="{BB962C8B-B14F-4D97-AF65-F5344CB8AC3E}">
        <p14:creationId xmlns:p14="http://schemas.microsoft.com/office/powerpoint/2010/main" val="2621937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act U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4/16/2020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
        <p:nvSpPr>
          <p:cNvPr id="5" name="Rectangle 1">
            <a:extLst>
              <a:ext uri="{FF2B5EF4-FFF2-40B4-BE49-F238E27FC236}">
                <a16:creationId xmlns:a16="http://schemas.microsoft.com/office/drawing/2014/main" id="{360596E6-4DE9-A746-9D39-94401D2B4645}"/>
              </a:ext>
            </a:extLst>
          </p:cNvPr>
          <p:cNvSpPr/>
          <p:nvPr userDrawn="1"/>
        </p:nvSpPr>
        <p:spPr>
          <a:xfrm rot="16200000">
            <a:off x="3619401" y="2402840"/>
            <a:ext cx="1270001" cy="12701"/>
          </a:xfrm>
          <a:prstGeom prst="rect">
            <a:avLst/>
          </a:prstGeom>
          <a:solidFill>
            <a:srgbClr val="111111"/>
          </a:solidFill>
          <a:ln w="12700">
            <a:miter lim="400000"/>
          </a:ln>
        </p:spPr>
        <p:txBody>
          <a:bodyPr lIns="25400" tIns="25400" rIns="25400" bIns="25400" anchor="ctr"/>
          <a:lstStyle/>
          <a:p>
            <a:pPr algn="ctr">
              <a:defRPr sz="3200" spc="0">
                <a:solidFill>
                  <a:srgbClr val="000000"/>
                </a:solidFill>
                <a:latin typeface="Helvetica Light"/>
                <a:ea typeface="Helvetica Light"/>
                <a:cs typeface="Helvetica Light"/>
                <a:sym typeface="Helvetica Light"/>
              </a:defRPr>
            </a:pPr>
            <a:endParaRPr lang="en-US" sz="1600" noProof="0" dirty="0"/>
          </a:p>
        </p:txBody>
      </p:sp>
      <p:sp>
        <p:nvSpPr>
          <p:cNvPr id="14" name="Picture Placeholder 13">
            <a:extLst>
              <a:ext uri="{FF2B5EF4-FFF2-40B4-BE49-F238E27FC236}">
                <a16:creationId xmlns:a16="http://schemas.microsoft.com/office/drawing/2014/main" id="{14FCD294-AF1C-5E4C-A4DA-80CFCFA430D2}"/>
              </a:ext>
            </a:extLst>
          </p:cNvPr>
          <p:cNvSpPr>
            <a:spLocks noGrp="1"/>
          </p:cNvSpPr>
          <p:nvPr>
            <p:ph type="pic" sz="quarter" idx="13"/>
          </p:nvPr>
        </p:nvSpPr>
        <p:spPr>
          <a:xfrm>
            <a:off x="973138" y="917461"/>
            <a:ext cx="2205037" cy="4989627"/>
          </a:xfrm>
          <a:custGeom>
            <a:avLst/>
            <a:gdLst>
              <a:gd name="connsiteX0" fmla="*/ 0 w 2205037"/>
              <a:gd name="connsiteY0" fmla="*/ 0 h 4989627"/>
              <a:gd name="connsiteX1" fmla="*/ 2205037 w 2205037"/>
              <a:gd name="connsiteY1" fmla="*/ 0 h 4989627"/>
              <a:gd name="connsiteX2" fmla="*/ 2205037 w 2205037"/>
              <a:gd name="connsiteY2" fmla="*/ 4989627 h 4989627"/>
              <a:gd name="connsiteX3" fmla="*/ 0 w 2205037"/>
              <a:gd name="connsiteY3" fmla="*/ 4989627 h 4989627"/>
              <a:gd name="connsiteX4" fmla="*/ 0 w 2205037"/>
              <a:gd name="connsiteY4" fmla="*/ 4286290 h 4989627"/>
              <a:gd name="connsiteX5" fmla="*/ 809319 w 2205037"/>
              <a:gd name="connsiteY5" fmla="*/ 4286290 h 4989627"/>
              <a:gd name="connsiteX6" fmla="*/ 809319 w 2205037"/>
              <a:gd name="connsiteY6" fmla="*/ 3905289 h 4989627"/>
              <a:gd name="connsiteX7" fmla="*/ 0 w 2205037"/>
              <a:gd name="connsiteY7" fmla="*/ 3905289 h 498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5037" h="4989627">
                <a:moveTo>
                  <a:pt x="0" y="0"/>
                </a:moveTo>
                <a:lnTo>
                  <a:pt x="2205037" y="0"/>
                </a:lnTo>
                <a:lnTo>
                  <a:pt x="2205037" y="4989627"/>
                </a:lnTo>
                <a:lnTo>
                  <a:pt x="0" y="4989627"/>
                </a:lnTo>
                <a:lnTo>
                  <a:pt x="0" y="4286290"/>
                </a:lnTo>
                <a:lnTo>
                  <a:pt x="809319" y="4286290"/>
                </a:lnTo>
                <a:lnTo>
                  <a:pt x="809319" y="3905289"/>
                </a:lnTo>
                <a:lnTo>
                  <a:pt x="0" y="3905289"/>
                </a:lnTo>
                <a:close/>
              </a:path>
            </a:pathLst>
          </a:custGeom>
          <a:solidFill>
            <a:schemeClr val="tx2"/>
          </a:solidFill>
        </p:spPr>
        <p:txBody>
          <a:bodyPr wrap="square">
            <a:noAutofit/>
          </a:bodyPr>
          <a:lstStyle/>
          <a:p>
            <a:r>
              <a:rPr lang="en-US"/>
              <a:t>Click icon to add picture</a:t>
            </a:r>
            <a:endParaRPr lang="en-US" dirty="0"/>
          </a:p>
        </p:txBody>
      </p:sp>
      <p:sp>
        <p:nvSpPr>
          <p:cNvPr id="15" name="Rectangle 1">
            <a:extLst>
              <a:ext uri="{FF2B5EF4-FFF2-40B4-BE49-F238E27FC236}">
                <a16:creationId xmlns:a16="http://schemas.microsoft.com/office/drawing/2014/main" id="{8EDF2123-85B2-F547-8D7A-F0273E1E9E85}"/>
              </a:ext>
            </a:extLst>
          </p:cNvPr>
          <p:cNvSpPr/>
          <p:nvPr userDrawn="1"/>
        </p:nvSpPr>
        <p:spPr>
          <a:xfrm>
            <a:off x="764089" y="4824593"/>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
        <p:nvSpPr>
          <p:cNvPr id="18" name="Title 1">
            <a:extLst>
              <a:ext uri="{FF2B5EF4-FFF2-40B4-BE49-F238E27FC236}">
                <a16:creationId xmlns:a16="http://schemas.microsoft.com/office/drawing/2014/main" id="{51DA15C9-6722-0B47-897A-7DC9AED35B7C}"/>
              </a:ext>
            </a:extLst>
          </p:cNvPr>
          <p:cNvSpPr>
            <a:spLocks noGrp="1"/>
          </p:cNvSpPr>
          <p:nvPr>
            <p:ph type="title" hasCustomPrompt="1"/>
          </p:nvPr>
        </p:nvSpPr>
        <p:spPr>
          <a:xfrm>
            <a:off x="4248051" y="2945525"/>
            <a:ext cx="2945494" cy="1613201"/>
          </a:xfrm>
        </p:spPr>
        <p:txBody>
          <a:bodyPr lIns="0" tIns="0" rIns="0" bIns="0" anchor="b">
            <a:normAutofit/>
          </a:bodyPr>
          <a:lstStyle>
            <a:lvl1pPr>
              <a:defRPr sz="3400"/>
            </a:lvl1pPr>
          </a:lstStyle>
          <a:p>
            <a:r>
              <a:rPr lang="en-US" dirty="0"/>
              <a:t>TITLE GOES HERE</a:t>
            </a:r>
          </a:p>
        </p:txBody>
      </p:sp>
      <p:sp>
        <p:nvSpPr>
          <p:cNvPr id="22" name="Content Placeholder 20">
            <a:extLst>
              <a:ext uri="{FF2B5EF4-FFF2-40B4-BE49-F238E27FC236}">
                <a16:creationId xmlns:a16="http://schemas.microsoft.com/office/drawing/2014/main" id="{5FFB748F-E999-9A4B-B9D8-B6E1C2AE0134}"/>
              </a:ext>
            </a:extLst>
          </p:cNvPr>
          <p:cNvSpPr>
            <a:spLocks noGrp="1"/>
          </p:cNvSpPr>
          <p:nvPr>
            <p:ph sz="quarter" idx="14"/>
          </p:nvPr>
        </p:nvSpPr>
        <p:spPr>
          <a:xfrm>
            <a:off x="7405688" y="2005013"/>
            <a:ext cx="4510087" cy="4027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9C3AA0E1-9281-4C15-A3BC-571329EF2FAC}"/>
              </a:ext>
            </a:extLst>
          </p:cNvPr>
          <p:cNvPicPr>
            <a:picLocks noChangeAspect="1"/>
          </p:cNvPicPr>
          <p:nvPr userDrawn="1"/>
        </p:nvPicPr>
        <p:blipFill>
          <a:blip r:embed="rId2"/>
          <a:stretch>
            <a:fillRect/>
          </a:stretch>
        </p:blipFill>
        <p:spPr>
          <a:xfrm>
            <a:off x="10757447" y="5907088"/>
            <a:ext cx="1108461" cy="653200"/>
          </a:xfrm>
          <a:prstGeom prst="rect">
            <a:avLst/>
          </a:prstGeom>
        </p:spPr>
      </p:pic>
    </p:spTree>
    <p:extLst>
      <p:ext uri="{BB962C8B-B14F-4D97-AF65-F5344CB8AC3E}">
        <p14:creationId xmlns:p14="http://schemas.microsoft.com/office/powerpoint/2010/main" val="279438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81194" y="1956391"/>
            <a:ext cx="3863216" cy="4467523"/>
          </a:xfrm>
        </p:spPr>
        <p:txBody>
          <a:bodyPr anchor="t">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3599" y="1956391"/>
            <a:ext cx="6917210" cy="446752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4/16/2020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8" name="Title 1">
            <a:extLst>
              <a:ext uri="{FF2B5EF4-FFF2-40B4-BE49-F238E27FC236}">
                <a16:creationId xmlns:a16="http://schemas.microsoft.com/office/drawing/2014/main" id="{4C75DA6C-B626-714A-8BBC-6FDDB6BE4083}"/>
              </a:ext>
            </a:extLst>
          </p:cNvPr>
          <p:cNvSpPr>
            <a:spLocks noGrp="1"/>
          </p:cNvSpPr>
          <p:nvPr>
            <p:ph type="title"/>
          </p:nvPr>
        </p:nvSpPr>
        <p:spPr>
          <a:xfrm>
            <a:off x="581192" y="702156"/>
            <a:ext cx="11029616" cy="740156"/>
          </a:xfrm>
        </p:spPr>
        <p:txBody>
          <a:bodyPr anchor="t">
            <a:normAutofit/>
          </a:bodyPr>
          <a:lstStyle>
            <a:lvl1pPr>
              <a:defRPr sz="3400"/>
            </a:lvl1pPr>
          </a:lstStyle>
          <a:p>
            <a:r>
              <a:rPr lang="en-US"/>
              <a:t>Click to edit Master title style</a:t>
            </a:r>
            <a:endParaRPr lang="en-US" dirty="0"/>
          </a:p>
        </p:txBody>
      </p:sp>
      <p:sp>
        <p:nvSpPr>
          <p:cNvPr id="9" name="Rectangle 1">
            <a:extLst>
              <a:ext uri="{FF2B5EF4-FFF2-40B4-BE49-F238E27FC236}">
                <a16:creationId xmlns:a16="http://schemas.microsoft.com/office/drawing/2014/main" id="{72B4D55A-70C8-E04B-B7E3-3355A1131891}"/>
              </a:ext>
            </a:extLst>
          </p:cNvPr>
          <p:cNvSpPr/>
          <p:nvPr userDrawn="1"/>
        </p:nvSpPr>
        <p:spPr>
          <a:xfrm>
            <a:off x="0" y="806538"/>
            <a:ext cx="453601" cy="363044"/>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23016606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81192" y="2847885"/>
            <a:ext cx="4757482" cy="557784"/>
          </a:xfrm>
        </p:spPr>
        <p:txBody>
          <a:bodyPr anchor="ctr">
            <a:noAutofit/>
          </a:bodyPr>
          <a:lstStyle>
            <a:lvl1pPr marL="0" indent="0" algn="ctr">
              <a:buNone/>
              <a:defRPr sz="28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goes here</a:t>
            </a:r>
          </a:p>
        </p:txBody>
      </p:sp>
      <p:sp>
        <p:nvSpPr>
          <p:cNvPr id="4" name="Content Placeholder 3"/>
          <p:cNvSpPr>
            <a:spLocks noGrp="1"/>
          </p:cNvSpPr>
          <p:nvPr>
            <p:ph sz="half" idx="2"/>
          </p:nvPr>
        </p:nvSpPr>
        <p:spPr>
          <a:xfrm>
            <a:off x="581194" y="3523046"/>
            <a:ext cx="4757479" cy="2131499"/>
          </a:xfrm>
        </p:spPr>
        <p:txBody>
          <a:bodyPr anchor="t">
            <a:normAutofit/>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604002" y="2847886"/>
            <a:ext cx="4757483" cy="553373"/>
          </a:xfrm>
        </p:spPr>
        <p:txBody>
          <a:bodyPr anchor="ctr">
            <a:noAutofit/>
          </a:bodyPr>
          <a:lstStyle>
            <a:lvl1pPr marL="0" marR="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8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goes here</a:t>
            </a:r>
          </a:p>
        </p:txBody>
      </p:sp>
      <p:sp>
        <p:nvSpPr>
          <p:cNvPr id="6" name="Content Placeholder 5"/>
          <p:cNvSpPr>
            <a:spLocks noGrp="1"/>
          </p:cNvSpPr>
          <p:nvPr>
            <p:ph sz="quarter" idx="4"/>
          </p:nvPr>
        </p:nvSpPr>
        <p:spPr>
          <a:xfrm>
            <a:off x="6604001" y="3523046"/>
            <a:ext cx="4757484" cy="2131499"/>
          </a:xfrm>
        </p:spPr>
        <p:txBody>
          <a:bodyPr anchor="t">
            <a:normAutofit/>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4/16/2020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
        <p:nvSpPr>
          <p:cNvPr id="10" name="Title 1">
            <a:extLst>
              <a:ext uri="{FF2B5EF4-FFF2-40B4-BE49-F238E27FC236}">
                <a16:creationId xmlns:a16="http://schemas.microsoft.com/office/drawing/2014/main" id="{73CA278B-C101-7F4E-B11A-7B91B0C8E60A}"/>
              </a:ext>
            </a:extLst>
          </p:cNvPr>
          <p:cNvSpPr>
            <a:spLocks noGrp="1"/>
          </p:cNvSpPr>
          <p:nvPr>
            <p:ph type="title"/>
          </p:nvPr>
        </p:nvSpPr>
        <p:spPr>
          <a:xfrm>
            <a:off x="581192" y="702156"/>
            <a:ext cx="11029616" cy="740156"/>
          </a:xfrm>
        </p:spPr>
        <p:txBody>
          <a:bodyPr anchor="t">
            <a:normAutofit/>
          </a:bodyPr>
          <a:lstStyle>
            <a:lvl1pPr>
              <a:defRPr sz="3400"/>
            </a:lvl1pPr>
          </a:lstStyle>
          <a:p>
            <a:r>
              <a:rPr lang="en-US"/>
              <a:t>Click to edit Master title style</a:t>
            </a:r>
            <a:endParaRPr lang="en-US" dirty="0"/>
          </a:p>
        </p:txBody>
      </p:sp>
      <p:sp>
        <p:nvSpPr>
          <p:cNvPr id="11" name="Rectangle 1">
            <a:extLst>
              <a:ext uri="{FF2B5EF4-FFF2-40B4-BE49-F238E27FC236}">
                <a16:creationId xmlns:a16="http://schemas.microsoft.com/office/drawing/2014/main" id="{FE5F6035-AACE-6847-8AF4-EB3C4D79EE95}"/>
              </a:ext>
            </a:extLst>
          </p:cNvPr>
          <p:cNvSpPr/>
          <p:nvPr userDrawn="1"/>
        </p:nvSpPr>
        <p:spPr>
          <a:xfrm>
            <a:off x="0" y="806538"/>
            <a:ext cx="453601" cy="363044"/>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grpSp>
        <p:nvGrpSpPr>
          <p:cNvPr id="13" name="Group 12">
            <a:extLst>
              <a:ext uri="{FF2B5EF4-FFF2-40B4-BE49-F238E27FC236}">
                <a16:creationId xmlns:a16="http://schemas.microsoft.com/office/drawing/2014/main" id="{7D914FC0-3771-6041-9E7C-1C624C85A803}"/>
              </a:ext>
            </a:extLst>
          </p:cNvPr>
          <p:cNvGrpSpPr/>
          <p:nvPr userDrawn="1"/>
        </p:nvGrpSpPr>
        <p:grpSpPr>
          <a:xfrm>
            <a:off x="5463336" y="2250891"/>
            <a:ext cx="1016001" cy="3839220"/>
            <a:chOff x="5510085" y="2250891"/>
            <a:chExt cx="1016001" cy="3839220"/>
          </a:xfrm>
        </p:grpSpPr>
        <p:cxnSp>
          <p:nvCxnSpPr>
            <p:cNvPr id="14" name="Straight Connector 13">
              <a:extLst>
                <a:ext uri="{FF2B5EF4-FFF2-40B4-BE49-F238E27FC236}">
                  <a16:creationId xmlns:a16="http://schemas.microsoft.com/office/drawing/2014/main" id="{0AED3128-974C-7F4B-BF36-A3836D1725F6}"/>
                </a:ext>
              </a:extLst>
            </p:cNvPr>
            <p:cNvCxnSpPr/>
            <p:nvPr/>
          </p:nvCxnSpPr>
          <p:spPr>
            <a:xfrm>
              <a:off x="6018085" y="2340176"/>
              <a:ext cx="0" cy="37499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
              <a:extLst>
                <a:ext uri="{FF2B5EF4-FFF2-40B4-BE49-F238E27FC236}">
                  <a16:creationId xmlns:a16="http://schemas.microsoft.com/office/drawing/2014/main" id="{2D2224CB-5DFF-3D4B-816B-1A44228A23EE}"/>
                </a:ext>
              </a:extLst>
            </p:cNvPr>
            <p:cNvSpPr/>
            <p:nvPr/>
          </p:nvSpPr>
          <p:spPr>
            <a:xfrm>
              <a:off x="5510085" y="2250891"/>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r>
                <a:rPr lang="en-US" sz="1600" kern="0" noProof="0">
                  <a:solidFill>
                    <a:srgbClr val="FFFFFF"/>
                  </a:solidFill>
                  <a:latin typeface="Helvetica Light"/>
                  <a:sym typeface="Helvetica Light"/>
                </a:rPr>
                <a:t>VS</a:t>
              </a:r>
            </a:p>
          </p:txBody>
        </p:sp>
      </p:grpSp>
    </p:spTree>
    <p:extLst>
      <p:ext uri="{BB962C8B-B14F-4D97-AF65-F5344CB8AC3E}">
        <p14:creationId xmlns:p14="http://schemas.microsoft.com/office/powerpoint/2010/main" val="33082551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DB4ED54-5B5E-4A04-93D3-5772E3CE3818}" type="datetime1">
              <a:rPr lang="en-US" smtClean="0"/>
              <a:t>4/16/2020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
        <p:nvSpPr>
          <p:cNvPr id="6" name="Title 1">
            <a:extLst>
              <a:ext uri="{FF2B5EF4-FFF2-40B4-BE49-F238E27FC236}">
                <a16:creationId xmlns:a16="http://schemas.microsoft.com/office/drawing/2014/main" id="{E2F4516B-8A37-894B-82AE-60204E6767D9}"/>
              </a:ext>
            </a:extLst>
          </p:cNvPr>
          <p:cNvSpPr>
            <a:spLocks noGrp="1"/>
          </p:cNvSpPr>
          <p:nvPr>
            <p:ph type="title"/>
          </p:nvPr>
        </p:nvSpPr>
        <p:spPr>
          <a:xfrm>
            <a:off x="581192" y="702156"/>
            <a:ext cx="11029616" cy="740156"/>
          </a:xfrm>
        </p:spPr>
        <p:txBody>
          <a:bodyPr anchor="t">
            <a:normAutofit/>
          </a:bodyPr>
          <a:lstStyle>
            <a:lvl1pPr>
              <a:defRPr sz="3400"/>
            </a:lvl1pPr>
          </a:lstStyle>
          <a:p>
            <a:r>
              <a:rPr lang="en-US"/>
              <a:t>Click to edit Master title style</a:t>
            </a:r>
            <a:endParaRPr lang="en-US" dirty="0"/>
          </a:p>
        </p:txBody>
      </p:sp>
      <p:sp>
        <p:nvSpPr>
          <p:cNvPr id="7" name="Rectangle 1">
            <a:extLst>
              <a:ext uri="{FF2B5EF4-FFF2-40B4-BE49-F238E27FC236}">
                <a16:creationId xmlns:a16="http://schemas.microsoft.com/office/drawing/2014/main" id="{CC16CE43-CB3C-7544-B05B-0A9F706D6FD8}"/>
              </a:ext>
            </a:extLst>
          </p:cNvPr>
          <p:cNvSpPr/>
          <p:nvPr userDrawn="1"/>
        </p:nvSpPr>
        <p:spPr>
          <a:xfrm>
            <a:off x="0" y="806538"/>
            <a:ext cx="453601" cy="363044"/>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39701036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and Titl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noProof="0" smtClean="0"/>
              <a:t>4/16/2020</a:t>
            </a:fld>
            <a:endParaRPr lang="en-US" noProof="0"/>
          </a:p>
        </p:txBody>
      </p:sp>
      <p:sp>
        <p:nvSpPr>
          <p:cNvPr id="3" name="Footer Placeholder 2"/>
          <p:cNvSpPr>
            <a:spLocks noGrp="1"/>
          </p:cNvSpPr>
          <p:nvPr>
            <p:ph type="ftr" sz="quarter" idx="11"/>
          </p:nvPr>
        </p:nvSpPr>
        <p:spPr/>
        <p:txBody>
          <a:bodyPr/>
          <a:lstStyle/>
          <a:p>
            <a:endParaRPr lang="en-US" noProof="0"/>
          </a:p>
        </p:txBody>
      </p:sp>
      <p:sp>
        <p:nvSpPr>
          <p:cNvPr id="4" name="Slide Number Placeholder 3"/>
          <p:cNvSpPr>
            <a:spLocks noGrp="1"/>
          </p:cNvSpPr>
          <p:nvPr>
            <p:ph type="sldNum" sz="quarter" idx="12"/>
          </p:nvPr>
        </p:nvSpPr>
        <p:spPr/>
        <p:txBody>
          <a:bodyPr/>
          <a:lstStyle/>
          <a:p>
            <a:fld id="{3A98EE3D-8CD1-4C3F-BD1C-C98C9596463C}" type="slidenum">
              <a:rPr lang="en-US" noProof="0" smtClean="0"/>
              <a:t>‹#›</a:t>
            </a:fld>
            <a:endParaRPr lang="en-US" noProof="0"/>
          </a:p>
        </p:txBody>
      </p:sp>
      <p:sp>
        <p:nvSpPr>
          <p:cNvPr id="6" name="Rectangle 1">
            <a:extLst>
              <a:ext uri="{FF2B5EF4-FFF2-40B4-BE49-F238E27FC236}">
                <a16:creationId xmlns:a16="http://schemas.microsoft.com/office/drawing/2014/main" id="{8640E59D-783A-C149-B212-716E0C4FE00D}"/>
              </a:ext>
            </a:extLst>
          </p:cNvPr>
          <p:cNvSpPr/>
          <p:nvPr userDrawn="1"/>
        </p:nvSpPr>
        <p:spPr>
          <a:xfrm rot="5400000">
            <a:off x="1660484" y="1257302"/>
            <a:ext cx="2540001" cy="25400"/>
          </a:xfrm>
          <a:prstGeom prst="rect">
            <a:avLst/>
          </a:prstGeom>
          <a:solidFill>
            <a:srgbClr val="24282B"/>
          </a:solidFill>
          <a:ln w="12700">
            <a:miter lim="400000"/>
          </a:ln>
        </p:spPr>
        <p:txBody>
          <a:bodyPr lIns="50800" tIns="50800" rIns="50800" bIns="50800" anchor="ctr"/>
          <a:lstStyle/>
          <a:p>
            <a:pPr algn="ctr">
              <a:defRPr sz="3200" spc="0">
                <a:solidFill>
                  <a:srgbClr val="0433FF"/>
                </a:solidFill>
                <a:latin typeface="Helvetica Light"/>
                <a:ea typeface="Helvetica Light"/>
                <a:cs typeface="Helvetica Light"/>
                <a:sym typeface="Helvetica Light"/>
              </a:defRPr>
            </a:pPr>
            <a:endParaRPr lang="en-US" noProof="0"/>
          </a:p>
        </p:txBody>
      </p:sp>
      <p:sp>
        <p:nvSpPr>
          <p:cNvPr id="12" name="Picture Placeholder 11">
            <a:extLst>
              <a:ext uri="{FF2B5EF4-FFF2-40B4-BE49-F238E27FC236}">
                <a16:creationId xmlns:a16="http://schemas.microsoft.com/office/drawing/2014/main" id="{4E9C988F-F5FE-BA4D-BDC5-02CCC5D68FF5}"/>
              </a:ext>
            </a:extLst>
          </p:cNvPr>
          <p:cNvSpPr>
            <a:spLocks noGrp="1"/>
          </p:cNvSpPr>
          <p:nvPr>
            <p:ph type="pic" sz="quarter" idx="13"/>
          </p:nvPr>
        </p:nvSpPr>
        <p:spPr>
          <a:xfrm>
            <a:off x="546100" y="520700"/>
            <a:ext cx="4743450" cy="5816600"/>
          </a:xfrm>
          <a:custGeom>
            <a:avLst/>
            <a:gdLst>
              <a:gd name="connsiteX0" fmla="*/ 0 w 4743450"/>
              <a:gd name="connsiteY0" fmla="*/ 0 h 5816600"/>
              <a:gd name="connsiteX1" fmla="*/ 4743450 w 4743450"/>
              <a:gd name="connsiteY1" fmla="*/ 0 h 5816600"/>
              <a:gd name="connsiteX2" fmla="*/ 4743450 w 4743450"/>
              <a:gd name="connsiteY2" fmla="*/ 285838 h 5816600"/>
              <a:gd name="connsiteX3" fmla="*/ 4406308 w 4743450"/>
              <a:gd name="connsiteY3" fmla="*/ 285838 h 5816600"/>
              <a:gd name="connsiteX4" fmla="*/ 4406308 w 4743450"/>
              <a:gd name="connsiteY4" fmla="*/ 666839 h 5816600"/>
              <a:gd name="connsiteX5" fmla="*/ 4743450 w 4743450"/>
              <a:gd name="connsiteY5" fmla="*/ 666839 h 5816600"/>
              <a:gd name="connsiteX6" fmla="*/ 4743450 w 4743450"/>
              <a:gd name="connsiteY6" fmla="*/ 5816600 h 5816600"/>
              <a:gd name="connsiteX7" fmla="*/ 0 w 4743450"/>
              <a:gd name="connsiteY7" fmla="*/ 5816600 h 581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43450" h="5816600">
                <a:moveTo>
                  <a:pt x="0" y="0"/>
                </a:moveTo>
                <a:lnTo>
                  <a:pt x="4743450" y="0"/>
                </a:lnTo>
                <a:lnTo>
                  <a:pt x="4743450" y="285838"/>
                </a:lnTo>
                <a:lnTo>
                  <a:pt x="4406308" y="285838"/>
                </a:lnTo>
                <a:lnTo>
                  <a:pt x="4406308" y="666839"/>
                </a:lnTo>
                <a:lnTo>
                  <a:pt x="4743450" y="666839"/>
                </a:lnTo>
                <a:lnTo>
                  <a:pt x="4743450" y="5816600"/>
                </a:lnTo>
                <a:lnTo>
                  <a:pt x="0" y="5816600"/>
                </a:lnTo>
                <a:close/>
              </a:path>
            </a:pathLst>
          </a:custGeom>
          <a:solidFill>
            <a:schemeClr val="tx2"/>
          </a:solidFill>
        </p:spPr>
        <p:txBody>
          <a:bodyPr wrap="square">
            <a:noAutofit/>
          </a:bodyPr>
          <a:lstStyle>
            <a:lvl1pPr marL="0" indent="0" algn="ctr">
              <a:buNone/>
              <a:defRPr>
                <a:solidFill>
                  <a:schemeClr val="bg1"/>
                </a:solidFill>
              </a:defRPr>
            </a:lvl1pPr>
          </a:lstStyle>
          <a:p>
            <a:r>
              <a:rPr lang="en-US" noProof="0"/>
              <a:t>Click icon to add picture</a:t>
            </a:r>
          </a:p>
        </p:txBody>
      </p:sp>
      <p:sp>
        <p:nvSpPr>
          <p:cNvPr id="14" name="Rectangle 1">
            <a:extLst>
              <a:ext uri="{FF2B5EF4-FFF2-40B4-BE49-F238E27FC236}">
                <a16:creationId xmlns:a16="http://schemas.microsoft.com/office/drawing/2014/main" id="{4E3F3D93-DB12-4C41-A747-8781702C1204}"/>
              </a:ext>
            </a:extLst>
          </p:cNvPr>
          <p:cNvSpPr/>
          <p:nvPr userDrawn="1"/>
        </p:nvSpPr>
        <p:spPr>
          <a:xfrm>
            <a:off x="4952408" y="806538"/>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16" name="Title 1">
            <a:extLst>
              <a:ext uri="{FF2B5EF4-FFF2-40B4-BE49-F238E27FC236}">
                <a16:creationId xmlns:a16="http://schemas.microsoft.com/office/drawing/2014/main" id="{D6C315ED-F22B-A649-80D5-44A63CE74044}"/>
              </a:ext>
            </a:extLst>
          </p:cNvPr>
          <p:cNvSpPr>
            <a:spLocks noGrp="1"/>
          </p:cNvSpPr>
          <p:nvPr>
            <p:ph type="title" hasCustomPrompt="1"/>
          </p:nvPr>
        </p:nvSpPr>
        <p:spPr>
          <a:xfrm>
            <a:off x="6096000" y="702156"/>
            <a:ext cx="6096000" cy="740156"/>
          </a:xfrm>
        </p:spPr>
        <p:txBody>
          <a:bodyPr anchor="t">
            <a:normAutofit/>
          </a:bodyPr>
          <a:lstStyle>
            <a:lvl1pPr>
              <a:defRPr sz="3400"/>
            </a:lvl1pPr>
          </a:lstStyle>
          <a:p>
            <a:r>
              <a:rPr lang="en-US" noProof="0"/>
              <a:t>TITLE GOES HERE</a:t>
            </a:r>
          </a:p>
        </p:txBody>
      </p:sp>
    </p:spTree>
    <p:extLst>
      <p:ext uri="{BB962C8B-B14F-4D97-AF65-F5344CB8AC3E}">
        <p14:creationId xmlns:p14="http://schemas.microsoft.com/office/powerpoint/2010/main" val="2873204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375E8-EEA8-4029-9C6E-2893111F7F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308A1CD2-B43E-4271-A70B-7176B7783E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D7B99A-04AD-4AD3-BF7C-473A0D54CB03}"/>
              </a:ext>
            </a:extLst>
          </p:cNvPr>
          <p:cNvSpPr>
            <a:spLocks noGrp="1"/>
          </p:cNvSpPr>
          <p:nvPr>
            <p:ph type="dt" sz="half" idx="10"/>
          </p:nvPr>
        </p:nvSpPr>
        <p:spPr/>
        <p:txBody>
          <a:bodyPr/>
          <a:lstStyle/>
          <a:p>
            <a:fld id="{B2497495-0637-405E-AE64-5CC7506D51F5}" type="datetime1">
              <a:rPr lang="en-US" smtClean="0"/>
              <a:t>4/16/2020</a:t>
            </a:fld>
            <a:endParaRPr lang="en-US" dirty="0"/>
          </a:p>
        </p:txBody>
      </p:sp>
      <p:sp>
        <p:nvSpPr>
          <p:cNvPr id="5" name="Footer Placeholder 4">
            <a:extLst>
              <a:ext uri="{FF2B5EF4-FFF2-40B4-BE49-F238E27FC236}">
                <a16:creationId xmlns:a16="http://schemas.microsoft.com/office/drawing/2014/main" id="{00C9E36F-A04B-4803-921F-453A74F349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DB55B1-D9F6-4DBF-9C9D-CF92AF511D6F}"/>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7" name="Rectangle 1">
            <a:extLst>
              <a:ext uri="{FF2B5EF4-FFF2-40B4-BE49-F238E27FC236}">
                <a16:creationId xmlns:a16="http://schemas.microsoft.com/office/drawing/2014/main" id="{954C2997-635D-4715-9B05-5A04F6DE7C10}"/>
              </a:ext>
            </a:extLst>
          </p:cNvPr>
          <p:cNvSpPr/>
          <p:nvPr userDrawn="1"/>
        </p:nvSpPr>
        <p:spPr>
          <a:xfrm>
            <a:off x="109259" y="5552029"/>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pic>
        <p:nvPicPr>
          <p:cNvPr id="10" name="Picture 9">
            <a:extLst>
              <a:ext uri="{FF2B5EF4-FFF2-40B4-BE49-F238E27FC236}">
                <a16:creationId xmlns:a16="http://schemas.microsoft.com/office/drawing/2014/main" id="{2F5CF804-B903-489C-8125-5F42B5EAE8D2}"/>
              </a:ext>
            </a:extLst>
          </p:cNvPr>
          <p:cNvPicPr>
            <a:picLocks noChangeAspect="1"/>
          </p:cNvPicPr>
          <p:nvPr userDrawn="1"/>
        </p:nvPicPr>
        <p:blipFill>
          <a:blip r:embed="rId2"/>
          <a:stretch>
            <a:fillRect/>
          </a:stretch>
        </p:blipFill>
        <p:spPr>
          <a:xfrm>
            <a:off x="10859687" y="5933030"/>
            <a:ext cx="1031997" cy="605882"/>
          </a:xfrm>
          <a:prstGeom prst="rect">
            <a:avLst/>
          </a:prstGeom>
        </p:spPr>
      </p:pic>
    </p:spTree>
    <p:extLst>
      <p:ext uri="{BB962C8B-B14F-4D97-AF65-F5344CB8AC3E}">
        <p14:creationId xmlns:p14="http://schemas.microsoft.com/office/powerpoint/2010/main" val="905374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EE5EA-D156-4619-B155-3DD4014E1C92}"/>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A28D6130-9352-4100-A177-2F3287937C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168B010-6A69-41AB-B6CC-E40F4753C1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F35918F4-AEFB-40C1-98DB-4C8D85204955}"/>
              </a:ext>
            </a:extLst>
          </p:cNvPr>
          <p:cNvSpPr>
            <a:spLocks noGrp="1"/>
          </p:cNvSpPr>
          <p:nvPr>
            <p:ph type="dt" sz="half" idx="10"/>
          </p:nvPr>
        </p:nvSpPr>
        <p:spPr/>
        <p:txBody>
          <a:bodyPr/>
          <a:lstStyle/>
          <a:p>
            <a:fld id="{7BFFD690-9426-415D-8B65-26881E07B2D4}" type="datetime1">
              <a:rPr lang="en-US" smtClean="0"/>
              <a:t>4/16/2020</a:t>
            </a:fld>
            <a:endParaRPr lang="en-US" dirty="0"/>
          </a:p>
        </p:txBody>
      </p:sp>
      <p:sp>
        <p:nvSpPr>
          <p:cNvPr id="6" name="Footer Placeholder 5">
            <a:extLst>
              <a:ext uri="{FF2B5EF4-FFF2-40B4-BE49-F238E27FC236}">
                <a16:creationId xmlns:a16="http://schemas.microsoft.com/office/drawing/2014/main" id="{0FB1B629-90B4-4E2E-8651-01FDB39CA90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1B18235-417D-413E-8EA4-CEFE3F7FEAC3}"/>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8" name="Rectangle 1">
            <a:extLst>
              <a:ext uri="{FF2B5EF4-FFF2-40B4-BE49-F238E27FC236}">
                <a16:creationId xmlns:a16="http://schemas.microsoft.com/office/drawing/2014/main" id="{150E2528-8D7B-45B2-B8C2-6FE586B02BF1}"/>
              </a:ext>
            </a:extLst>
          </p:cNvPr>
          <p:cNvSpPr/>
          <p:nvPr userDrawn="1"/>
        </p:nvSpPr>
        <p:spPr>
          <a:xfrm>
            <a:off x="0" y="806538"/>
            <a:ext cx="453601" cy="363044"/>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pic>
        <p:nvPicPr>
          <p:cNvPr id="9" name="Picture 8">
            <a:extLst>
              <a:ext uri="{FF2B5EF4-FFF2-40B4-BE49-F238E27FC236}">
                <a16:creationId xmlns:a16="http://schemas.microsoft.com/office/drawing/2014/main" id="{A0B4C2DC-8BD8-4840-AA84-4AF5104A2696}"/>
              </a:ext>
            </a:extLst>
          </p:cNvPr>
          <p:cNvPicPr>
            <a:picLocks noChangeAspect="1"/>
          </p:cNvPicPr>
          <p:nvPr userDrawn="1"/>
        </p:nvPicPr>
        <p:blipFill>
          <a:blip r:embed="rId2"/>
          <a:stretch>
            <a:fillRect/>
          </a:stretch>
        </p:blipFill>
        <p:spPr>
          <a:xfrm>
            <a:off x="10792919" y="136525"/>
            <a:ext cx="1121761" cy="664522"/>
          </a:xfrm>
          <a:prstGeom prst="rect">
            <a:avLst/>
          </a:prstGeom>
        </p:spPr>
      </p:pic>
    </p:spTree>
    <p:extLst>
      <p:ext uri="{BB962C8B-B14F-4D97-AF65-F5344CB8AC3E}">
        <p14:creationId xmlns:p14="http://schemas.microsoft.com/office/powerpoint/2010/main" val="67703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2158D-0E41-4D5D-BBEB-A28858D840E4}"/>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F382778-3856-4CC3-8A70-F5C3D6C38D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ECCE0B-BF1F-4068-94B5-91DB424F75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53316F33-8FF1-434E-89F5-517DE55914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425B0E-A8BE-4BCE-B2FB-1F1435B67D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69771F14-C3D1-4F5A-92CA-7B30822E8172}"/>
              </a:ext>
            </a:extLst>
          </p:cNvPr>
          <p:cNvSpPr>
            <a:spLocks noGrp="1"/>
          </p:cNvSpPr>
          <p:nvPr>
            <p:ph type="dt" sz="half" idx="10"/>
          </p:nvPr>
        </p:nvSpPr>
        <p:spPr/>
        <p:txBody>
          <a:bodyPr/>
          <a:lstStyle/>
          <a:p>
            <a:fld id="{04C4989A-474C-40DE-95B9-011C28B71673}" type="datetime1">
              <a:rPr lang="en-US" smtClean="0"/>
              <a:t>4/16/2020</a:t>
            </a:fld>
            <a:endParaRPr lang="en-US" dirty="0"/>
          </a:p>
        </p:txBody>
      </p:sp>
      <p:sp>
        <p:nvSpPr>
          <p:cNvPr id="8" name="Footer Placeholder 7">
            <a:extLst>
              <a:ext uri="{FF2B5EF4-FFF2-40B4-BE49-F238E27FC236}">
                <a16:creationId xmlns:a16="http://schemas.microsoft.com/office/drawing/2014/main" id="{549D9DED-7027-49AF-8B61-506DC80A3AE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06A717E-4C42-41F4-85ED-A5628DE84DE3}"/>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0" name="Rectangle 1">
            <a:extLst>
              <a:ext uri="{FF2B5EF4-FFF2-40B4-BE49-F238E27FC236}">
                <a16:creationId xmlns:a16="http://schemas.microsoft.com/office/drawing/2014/main" id="{B599F972-508B-4B12-9DB5-B8A3129B46A5}"/>
              </a:ext>
            </a:extLst>
          </p:cNvPr>
          <p:cNvSpPr/>
          <p:nvPr userDrawn="1"/>
        </p:nvSpPr>
        <p:spPr>
          <a:xfrm>
            <a:off x="0" y="806538"/>
            <a:ext cx="453601" cy="363044"/>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grpSp>
        <p:nvGrpSpPr>
          <p:cNvPr id="11" name="Group 10">
            <a:extLst>
              <a:ext uri="{FF2B5EF4-FFF2-40B4-BE49-F238E27FC236}">
                <a16:creationId xmlns:a16="http://schemas.microsoft.com/office/drawing/2014/main" id="{7D3DF7AA-8C07-4B3F-878A-B8EA0A75BE38}"/>
              </a:ext>
            </a:extLst>
          </p:cNvPr>
          <p:cNvGrpSpPr/>
          <p:nvPr userDrawn="1"/>
        </p:nvGrpSpPr>
        <p:grpSpPr>
          <a:xfrm>
            <a:off x="5463336" y="2250891"/>
            <a:ext cx="1016001" cy="3839220"/>
            <a:chOff x="5510085" y="2250891"/>
            <a:chExt cx="1016001" cy="3839220"/>
          </a:xfrm>
        </p:grpSpPr>
        <p:cxnSp>
          <p:nvCxnSpPr>
            <p:cNvPr id="12" name="Straight Connector 11">
              <a:extLst>
                <a:ext uri="{FF2B5EF4-FFF2-40B4-BE49-F238E27FC236}">
                  <a16:creationId xmlns:a16="http://schemas.microsoft.com/office/drawing/2014/main" id="{A5A72D22-0D3A-494A-9E43-E1E4116F09A6}"/>
                </a:ext>
              </a:extLst>
            </p:cNvPr>
            <p:cNvCxnSpPr/>
            <p:nvPr/>
          </p:nvCxnSpPr>
          <p:spPr>
            <a:xfrm>
              <a:off x="6018085" y="2340176"/>
              <a:ext cx="0" cy="37499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
              <a:extLst>
                <a:ext uri="{FF2B5EF4-FFF2-40B4-BE49-F238E27FC236}">
                  <a16:creationId xmlns:a16="http://schemas.microsoft.com/office/drawing/2014/main" id="{E8CE103A-041C-4751-933B-F8A177CD7BBF}"/>
                </a:ext>
              </a:extLst>
            </p:cNvPr>
            <p:cNvSpPr/>
            <p:nvPr/>
          </p:nvSpPr>
          <p:spPr>
            <a:xfrm>
              <a:off x="5510085" y="2250891"/>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r>
                <a:rPr lang="en-US" sz="1600" kern="0" noProof="0">
                  <a:solidFill>
                    <a:srgbClr val="FFFFFF"/>
                  </a:solidFill>
                  <a:latin typeface="Helvetica Light"/>
                  <a:sym typeface="Helvetica Light"/>
                </a:rPr>
                <a:t>VS</a:t>
              </a:r>
            </a:p>
          </p:txBody>
        </p:sp>
      </p:grpSp>
      <p:pic>
        <p:nvPicPr>
          <p:cNvPr id="14" name="Picture 13">
            <a:extLst>
              <a:ext uri="{FF2B5EF4-FFF2-40B4-BE49-F238E27FC236}">
                <a16:creationId xmlns:a16="http://schemas.microsoft.com/office/drawing/2014/main" id="{50BB1585-A86B-4E0E-A38E-CDC5A1F0B7AF}"/>
              </a:ext>
            </a:extLst>
          </p:cNvPr>
          <p:cNvPicPr>
            <a:picLocks noChangeAspect="1"/>
          </p:cNvPicPr>
          <p:nvPr userDrawn="1"/>
        </p:nvPicPr>
        <p:blipFill>
          <a:blip r:embed="rId2"/>
          <a:stretch>
            <a:fillRect/>
          </a:stretch>
        </p:blipFill>
        <p:spPr>
          <a:xfrm>
            <a:off x="10791331" y="136525"/>
            <a:ext cx="1121761" cy="664522"/>
          </a:xfrm>
          <a:prstGeom prst="rect">
            <a:avLst/>
          </a:prstGeom>
        </p:spPr>
      </p:pic>
    </p:spTree>
    <p:extLst>
      <p:ext uri="{BB962C8B-B14F-4D97-AF65-F5344CB8AC3E}">
        <p14:creationId xmlns:p14="http://schemas.microsoft.com/office/powerpoint/2010/main" val="242731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974E2-F4C2-4F0A-82C7-4B759E1D08BC}"/>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D52C1639-BF17-4D48-BB93-0FD846B215A2}"/>
              </a:ext>
            </a:extLst>
          </p:cNvPr>
          <p:cNvSpPr>
            <a:spLocks noGrp="1"/>
          </p:cNvSpPr>
          <p:nvPr>
            <p:ph type="dt" sz="half" idx="10"/>
          </p:nvPr>
        </p:nvSpPr>
        <p:spPr/>
        <p:txBody>
          <a:bodyPr/>
          <a:lstStyle/>
          <a:p>
            <a:fld id="{5DB4ED54-5B5E-4A04-93D3-5772E3CE3818}" type="datetime1">
              <a:rPr lang="en-US" smtClean="0"/>
              <a:t>4/16/2020</a:t>
            </a:fld>
            <a:endParaRPr lang="en-US" dirty="0"/>
          </a:p>
        </p:txBody>
      </p:sp>
      <p:sp>
        <p:nvSpPr>
          <p:cNvPr id="4" name="Footer Placeholder 3">
            <a:extLst>
              <a:ext uri="{FF2B5EF4-FFF2-40B4-BE49-F238E27FC236}">
                <a16:creationId xmlns:a16="http://schemas.microsoft.com/office/drawing/2014/main" id="{B45302B4-0B4F-4446-952E-43FDC61A803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E820BAD-BA4F-4691-9CCE-0D3A89A5BD16}"/>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6" name="Rectangle 1">
            <a:extLst>
              <a:ext uri="{FF2B5EF4-FFF2-40B4-BE49-F238E27FC236}">
                <a16:creationId xmlns:a16="http://schemas.microsoft.com/office/drawing/2014/main" id="{8BF04666-45A4-4955-A84A-CB276C8D1330}"/>
              </a:ext>
            </a:extLst>
          </p:cNvPr>
          <p:cNvSpPr/>
          <p:nvPr userDrawn="1"/>
        </p:nvSpPr>
        <p:spPr>
          <a:xfrm>
            <a:off x="0" y="806538"/>
            <a:ext cx="453601" cy="363044"/>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1527893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4D0E83-D8B9-4276-8959-3E0B11094F7A}"/>
              </a:ext>
            </a:extLst>
          </p:cNvPr>
          <p:cNvSpPr>
            <a:spLocks noGrp="1"/>
          </p:cNvSpPr>
          <p:nvPr>
            <p:ph type="dt" sz="half" idx="10"/>
          </p:nvPr>
        </p:nvSpPr>
        <p:spPr/>
        <p:txBody>
          <a:bodyPr/>
          <a:lstStyle/>
          <a:p>
            <a:fld id="{4EDE50D6-574B-40AF-946F-D52A04ADE379}" type="datetime1">
              <a:rPr lang="en-US" smtClean="0"/>
              <a:t>4/16/2020</a:t>
            </a:fld>
            <a:endParaRPr lang="en-US" dirty="0"/>
          </a:p>
        </p:txBody>
      </p:sp>
      <p:sp>
        <p:nvSpPr>
          <p:cNvPr id="3" name="Footer Placeholder 2">
            <a:extLst>
              <a:ext uri="{FF2B5EF4-FFF2-40B4-BE49-F238E27FC236}">
                <a16:creationId xmlns:a16="http://schemas.microsoft.com/office/drawing/2014/main" id="{A0FDE3B1-775C-47C6-BC5F-A0BEFAC291C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97F2E62-393E-43D8-AE94-1A3792EFFF0D}"/>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35677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857BE-2F4B-46D3-A66E-30421E299B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9FE261E4-EF07-4FDE-AE69-EFA996BCF4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EFF24A3-CE28-45E0-9B79-76B92A56EA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180FD2-5CC6-41BB-A893-1F64599A75BA}"/>
              </a:ext>
            </a:extLst>
          </p:cNvPr>
          <p:cNvSpPr>
            <a:spLocks noGrp="1"/>
          </p:cNvSpPr>
          <p:nvPr>
            <p:ph type="dt" sz="half" idx="10"/>
          </p:nvPr>
        </p:nvSpPr>
        <p:spPr/>
        <p:txBody>
          <a:bodyPr/>
          <a:lstStyle/>
          <a:p>
            <a:fld id="{ED291B17-9318-49DB-B28B-6E5994AE9581}" type="datetime1">
              <a:rPr lang="en-US" smtClean="0"/>
              <a:t>4/16/2020</a:t>
            </a:fld>
            <a:endParaRPr lang="en-US" dirty="0"/>
          </a:p>
        </p:txBody>
      </p:sp>
      <p:sp>
        <p:nvSpPr>
          <p:cNvPr id="6" name="Footer Placeholder 5">
            <a:extLst>
              <a:ext uri="{FF2B5EF4-FFF2-40B4-BE49-F238E27FC236}">
                <a16:creationId xmlns:a16="http://schemas.microsoft.com/office/drawing/2014/main" id="{12A47EF4-5BE7-4BFB-BA04-B068DA05815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27C3A5-39C2-4E20-8207-675DE650DA8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1255306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4CC34-BC3B-4F59-9955-19B6E523F7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D0D802C1-57DD-4A3F-AF16-39C4EC6B2F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684D02C-D162-4AC2-AFC5-E5270B5D2E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7C53E2-3743-468B-9EDF-20C43F7C46A2}"/>
              </a:ext>
            </a:extLst>
          </p:cNvPr>
          <p:cNvSpPr>
            <a:spLocks noGrp="1"/>
          </p:cNvSpPr>
          <p:nvPr>
            <p:ph type="dt" sz="half" idx="10"/>
          </p:nvPr>
        </p:nvSpPr>
        <p:spPr/>
        <p:txBody>
          <a:bodyPr/>
          <a:lstStyle/>
          <a:p>
            <a:fld id="{ED291B17-9318-49DB-B28B-6E5994AE9581}" type="datetime1">
              <a:rPr lang="en-US" smtClean="0"/>
              <a:t>4/16/2020</a:t>
            </a:fld>
            <a:endParaRPr lang="en-US" dirty="0"/>
          </a:p>
        </p:txBody>
      </p:sp>
      <p:sp>
        <p:nvSpPr>
          <p:cNvPr id="6" name="Footer Placeholder 5">
            <a:extLst>
              <a:ext uri="{FF2B5EF4-FFF2-40B4-BE49-F238E27FC236}">
                <a16:creationId xmlns:a16="http://schemas.microsoft.com/office/drawing/2014/main" id="{DC5BE8F5-DCE2-4746-870F-126D630318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42D694-31BB-4DD8-AED2-46693E6A24E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848997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94221F-EA1E-4B77-988E-36E5ADDDA7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1204855-F66D-452B-A1CD-F3B1E703D0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1B5D75B-CA1D-4FB0-8F7B-D6AC8EDCA4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91B17-9318-49DB-B28B-6E5994AE9581}" type="datetime1">
              <a:rPr lang="en-US" smtClean="0"/>
              <a:t>4/16/2020</a:t>
            </a:fld>
            <a:endParaRPr lang="en-US" dirty="0"/>
          </a:p>
        </p:txBody>
      </p:sp>
      <p:sp>
        <p:nvSpPr>
          <p:cNvPr id="5" name="Footer Placeholder 4">
            <a:extLst>
              <a:ext uri="{FF2B5EF4-FFF2-40B4-BE49-F238E27FC236}">
                <a16:creationId xmlns:a16="http://schemas.microsoft.com/office/drawing/2014/main" id="{3BAEEF52-B801-4EA5-B6FD-92508A9287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599EC2D-9110-4B53-9787-A80B5C9EE1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11364940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 id="2147483677" r:id="rId22"/>
    <p:sldLayoutId id="2147483684" r:id="rId23"/>
    <p:sldLayoutId id="2147483678" r:id="rId24"/>
    <p:sldLayoutId id="2147483689" r:id="rId2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9.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3.jpeg"/><Relationship Id="rId1" Type="http://schemas.openxmlformats.org/officeDocument/2006/relationships/slideLayout" Target="../slideLayouts/slideLayout2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1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CA69D-9764-6F43-A39D-17C946E0EF06}"/>
              </a:ext>
            </a:extLst>
          </p:cNvPr>
          <p:cNvSpPr>
            <a:spLocks noGrp="1"/>
          </p:cNvSpPr>
          <p:nvPr>
            <p:ph type="ctrTitle"/>
          </p:nvPr>
        </p:nvSpPr>
        <p:spPr/>
        <p:txBody>
          <a:bodyPr/>
          <a:lstStyle/>
          <a:p>
            <a:r>
              <a:rPr lang="en-US" dirty="0"/>
              <a:t>Welcome </a:t>
            </a:r>
          </a:p>
        </p:txBody>
      </p:sp>
      <p:sp>
        <p:nvSpPr>
          <p:cNvPr id="3" name="Subtitle 2">
            <a:extLst>
              <a:ext uri="{FF2B5EF4-FFF2-40B4-BE49-F238E27FC236}">
                <a16:creationId xmlns:a16="http://schemas.microsoft.com/office/drawing/2014/main" id="{171C4BF9-0712-B24C-9B29-1A941E18718E}"/>
              </a:ext>
            </a:extLst>
          </p:cNvPr>
          <p:cNvSpPr>
            <a:spLocks noGrp="1"/>
          </p:cNvSpPr>
          <p:nvPr>
            <p:ph type="subTitle" idx="1"/>
          </p:nvPr>
        </p:nvSpPr>
        <p:spPr/>
        <p:txBody>
          <a:bodyPr/>
          <a:lstStyle/>
          <a:p>
            <a:r>
              <a:rPr lang="en-US" dirty="0"/>
              <a:t>Subtitle goes</a:t>
            </a:r>
          </a:p>
        </p:txBody>
      </p:sp>
    </p:spTree>
    <p:extLst>
      <p:ext uri="{BB962C8B-B14F-4D97-AF65-F5344CB8AC3E}">
        <p14:creationId xmlns:p14="http://schemas.microsoft.com/office/powerpoint/2010/main" val="217044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0498-C6E0-4603-8DF5-64D8BE8F2FB8}"/>
              </a:ext>
            </a:extLst>
          </p:cNvPr>
          <p:cNvSpPr>
            <a:spLocks noGrp="1"/>
          </p:cNvSpPr>
          <p:nvPr>
            <p:ph type="title"/>
          </p:nvPr>
        </p:nvSpPr>
        <p:spPr/>
        <p:txBody>
          <a:bodyPr anchor="ctr">
            <a:normAutofit/>
          </a:bodyPr>
          <a:lstStyle/>
          <a:p>
            <a:r>
              <a:rPr lang="en-US" dirty="0"/>
              <a:t>Stats</a:t>
            </a:r>
          </a:p>
        </p:txBody>
      </p:sp>
      <p:graphicFrame>
        <p:nvGraphicFramePr>
          <p:cNvPr id="6" name="Content Placeholder 5" descr="line chart">
            <a:extLst>
              <a:ext uri="{FF2B5EF4-FFF2-40B4-BE49-F238E27FC236}">
                <a16:creationId xmlns:a16="http://schemas.microsoft.com/office/drawing/2014/main" id="{65E7A877-E287-4279-8948-3113F61C429C}"/>
              </a:ext>
            </a:extLst>
          </p:cNvPr>
          <p:cNvGraphicFramePr>
            <a:graphicFrameLocks noGrp="1"/>
          </p:cNvGraphicFramePr>
          <p:nvPr>
            <p:ph idx="1"/>
            <p:extLst>
              <p:ext uri="{D42A27DB-BD31-4B8C-83A1-F6EECF244321}">
                <p14:modId xmlns:p14="http://schemas.microsoft.com/office/powerpoint/2010/main" val="346722780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2248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E94C0-0A51-6C41-B1ED-E95AC84C23D7}"/>
              </a:ext>
            </a:extLst>
          </p:cNvPr>
          <p:cNvSpPr>
            <a:spLocks noGrp="1"/>
          </p:cNvSpPr>
          <p:nvPr>
            <p:ph type="title"/>
          </p:nvPr>
        </p:nvSpPr>
        <p:spPr/>
        <p:txBody>
          <a:bodyPr/>
          <a:lstStyle/>
          <a:p>
            <a:r>
              <a:rPr lang="en-US" dirty="0">
                <a:sym typeface="Bodoni SvtyTwo ITC TT-Book"/>
              </a:rPr>
              <a:t>Information</a:t>
            </a:r>
            <a:endParaRPr lang="en-US" dirty="0"/>
          </a:p>
        </p:txBody>
      </p:sp>
      <p:graphicFrame>
        <p:nvGraphicFramePr>
          <p:cNvPr id="5" name="Content Placeholder 2" descr="SmartArt Lined List graphic">
            <a:extLst>
              <a:ext uri="{FF2B5EF4-FFF2-40B4-BE49-F238E27FC236}">
                <a16:creationId xmlns:a16="http://schemas.microsoft.com/office/drawing/2014/main" id="{2A1099A9-7898-E54F-BE1A-0E468D8CEA8B}"/>
              </a:ext>
            </a:extLst>
          </p:cNvPr>
          <p:cNvGraphicFramePr>
            <a:graphicFrameLocks noGrp="1"/>
          </p:cNvGraphicFramePr>
          <p:nvPr>
            <p:ph sz="quarter" idx="13"/>
            <p:extLst>
              <p:ext uri="{D42A27DB-BD31-4B8C-83A1-F6EECF244321}">
                <p14:modId xmlns:p14="http://schemas.microsoft.com/office/powerpoint/2010/main" val="1638323440"/>
              </p:ext>
            </p:extLst>
          </p:nvPr>
        </p:nvGraphicFramePr>
        <p:xfrm>
          <a:off x="6016625" y="877888"/>
          <a:ext cx="5341938" cy="5251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3680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DD708F5-CF4F-604B-9534-7FAD7F6750EB}"/>
              </a:ext>
            </a:extLst>
          </p:cNvPr>
          <p:cNvGraphicFramePr>
            <a:graphicFrameLocks noGrp="1"/>
          </p:cNvGraphicFramePr>
          <p:nvPr>
            <p:ph sz="quarter" idx="13"/>
            <p:extLst>
              <p:ext uri="{D42A27DB-BD31-4B8C-83A1-F6EECF244321}">
                <p14:modId xmlns:p14="http://schemas.microsoft.com/office/powerpoint/2010/main" val="899859627"/>
              </p:ext>
            </p:extLst>
          </p:nvPr>
        </p:nvGraphicFramePr>
        <p:xfrm>
          <a:off x="578577" y="515678"/>
          <a:ext cx="5755758" cy="5826643"/>
        </p:xfrm>
        <a:graphic>
          <a:graphicData uri="http://schemas.openxmlformats.org/drawingml/2006/table">
            <a:tbl>
              <a:tblPr firstRow="1" bandRow="1">
                <a:tableStyleId>{9D7B26C5-4107-4FEC-AEDC-1716B250A1EF}</a:tableStyleId>
              </a:tblPr>
              <a:tblGrid>
                <a:gridCol w="1918586">
                  <a:extLst>
                    <a:ext uri="{9D8B030D-6E8A-4147-A177-3AD203B41FA5}">
                      <a16:colId xmlns:a16="http://schemas.microsoft.com/office/drawing/2014/main" val="3628234326"/>
                    </a:ext>
                  </a:extLst>
                </a:gridCol>
                <a:gridCol w="1918586">
                  <a:extLst>
                    <a:ext uri="{9D8B030D-6E8A-4147-A177-3AD203B41FA5}">
                      <a16:colId xmlns:a16="http://schemas.microsoft.com/office/drawing/2014/main" val="1083199451"/>
                    </a:ext>
                  </a:extLst>
                </a:gridCol>
                <a:gridCol w="1918586">
                  <a:extLst>
                    <a:ext uri="{9D8B030D-6E8A-4147-A177-3AD203B41FA5}">
                      <a16:colId xmlns:a16="http://schemas.microsoft.com/office/drawing/2014/main" val="1334118722"/>
                    </a:ext>
                  </a:extLst>
                </a:gridCol>
              </a:tblGrid>
              <a:tr h="1748747">
                <a:tc>
                  <a:txBody>
                    <a:bodyPr/>
                    <a:lstStyle/>
                    <a:p>
                      <a:pPr algn="ctr"/>
                      <a:r>
                        <a:rPr lang="en-US" sz="2400" b="0" cap="all" spc="150" dirty="0">
                          <a:solidFill>
                            <a:schemeClr val="bg1"/>
                          </a:solidFill>
                        </a:rPr>
                        <a:t>Lorem ipsum</a:t>
                      </a:r>
                    </a:p>
                  </a:txBody>
                  <a:tcPr marL="224212" marR="224212" marT="224212" marB="224212"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cap="all" spc="150" dirty="0">
                          <a:solidFill>
                            <a:schemeClr val="bg1"/>
                          </a:solidFill>
                        </a:rPr>
                        <a:t>Lorem ipsum</a:t>
                      </a:r>
                    </a:p>
                  </a:txBody>
                  <a:tcPr marL="224212" marR="224212" marT="224212" marB="224212"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cap="all" spc="150" dirty="0">
                          <a:solidFill>
                            <a:schemeClr val="bg1"/>
                          </a:solidFill>
                        </a:rPr>
                        <a:t>Lorem ipsum</a:t>
                      </a:r>
                    </a:p>
                  </a:txBody>
                  <a:tcPr marL="224212" marR="224212" marT="224212" marB="224212"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60608299"/>
                  </a:ext>
                </a:extLst>
              </a:tr>
              <a:tr h="20389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cap="none" spc="0" dirty="0">
                          <a:solidFill>
                            <a:schemeClr val="bg1"/>
                          </a:solidFill>
                        </a:rPr>
                        <a:t>Lorem ipsum</a:t>
                      </a:r>
                    </a:p>
                  </a:txBody>
                  <a:tcPr marL="224212" marR="224212" marT="224212" marB="224212" anchor="ctr">
                    <a:lnT w="12700" cap="flat" cmpd="sng" algn="ctr">
                      <a:solidFill>
                        <a:schemeClr val="bg1"/>
                      </a:solidFill>
                      <a:prstDash val="solid"/>
                      <a:round/>
                      <a:headEnd type="none" w="med" len="med"/>
                      <a:tailEnd type="none" w="med" len="med"/>
                    </a:lnT>
                    <a:solidFill>
                      <a:schemeClr val="tx2">
                        <a:lumMod val="40000"/>
                        <a:lumOff val="60000"/>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cap="none" spc="0" dirty="0">
                          <a:solidFill>
                            <a:schemeClr val="bg1"/>
                          </a:solidFill>
                        </a:rPr>
                        <a:t>Lorem ipsum</a:t>
                      </a:r>
                    </a:p>
                  </a:txBody>
                  <a:tcPr marL="224212" marR="224212" marT="224212" marB="224212" anchor="ctr">
                    <a:lnT w="12700" cap="flat" cmpd="sng" algn="ctr">
                      <a:solidFill>
                        <a:schemeClr val="bg1"/>
                      </a:solidFill>
                      <a:prstDash val="solid"/>
                      <a:round/>
                      <a:headEnd type="none" w="med" len="med"/>
                      <a:tailEnd type="none" w="med" len="med"/>
                    </a:lnT>
                    <a:solidFill>
                      <a:schemeClr val="tx2">
                        <a:lumMod val="40000"/>
                        <a:lumOff val="60000"/>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cap="none" spc="0" dirty="0">
                          <a:solidFill>
                            <a:schemeClr val="bg1"/>
                          </a:solidFill>
                        </a:rPr>
                        <a:t>Lorem ipsum</a:t>
                      </a:r>
                    </a:p>
                  </a:txBody>
                  <a:tcPr marL="224212" marR="224212" marT="224212" marB="224212" anchor="ctr">
                    <a:lnT w="12700" cap="flat" cmpd="sng" algn="ctr">
                      <a:solidFill>
                        <a:schemeClr val="bg1"/>
                      </a:solidFill>
                      <a:prstDash val="solid"/>
                      <a:round/>
                      <a:headEnd type="none" w="med" len="med"/>
                      <a:tailEnd type="none" w="med" len="med"/>
                    </a:lnT>
                    <a:solidFill>
                      <a:schemeClr val="tx2">
                        <a:lumMod val="40000"/>
                        <a:lumOff val="60000"/>
                        <a:alpha val="20000"/>
                      </a:schemeClr>
                    </a:solidFill>
                  </a:tcPr>
                </a:tc>
                <a:extLst>
                  <a:ext uri="{0D108BD9-81ED-4DB2-BD59-A6C34878D82A}">
                    <a16:rowId xmlns:a16="http://schemas.microsoft.com/office/drawing/2014/main" val="3947518332"/>
                  </a:ext>
                </a:extLst>
              </a:tr>
              <a:tr h="20389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cap="none" spc="0" dirty="0">
                          <a:solidFill>
                            <a:schemeClr val="bg1"/>
                          </a:solidFill>
                        </a:rPr>
                        <a:t>Lorem ipsum</a:t>
                      </a:r>
                    </a:p>
                  </a:txBody>
                  <a:tcPr marL="224212" marR="224212" marT="224212" marB="224212" anchor="ctr">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cap="none" spc="0" dirty="0">
                          <a:solidFill>
                            <a:schemeClr val="bg1"/>
                          </a:solidFill>
                        </a:rPr>
                        <a:t>Lorem ipsum</a:t>
                      </a:r>
                    </a:p>
                  </a:txBody>
                  <a:tcPr marL="224212" marR="224212" marT="224212" marB="224212" anchor="ctr">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cap="none" spc="0" dirty="0">
                          <a:solidFill>
                            <a:schemeClr val="bg1"/>
                          </a:solidFill>
                        </a:rPr>
                        <a:t>Lorem ipsum</a:t>
                      </a:r>
                    </a:p>
                  </a:txBody>
                  <a:tcPr marL="224212" marR="224212" marT="224212" marB="224212" anchor="ctr">
                    <a:lnB w="12700" cap="flat" cmpd="sng" algn="ctr">
                      <a:noFill/>
                      <a:prstDash val="solid"/>
                      <a:round/>
                      <a:headEnd type="none" w="med" len="med"/>
                      <a:tailEnd type="none" w="med" len="med"/>
                    </a:lnB>
                  </a:tcPr>
                </a:tc>
                <a:extLst>
                  <a:ext uri="{0D108BD9-81ED-4DB2-BD59-A6C34878D82A}">
                    <a16:rowId xmlns:a16="http://schemas.microsoft.com/office/drawing/2014/main" val="1445241155"/>
                  </a:ext>
                </a:extLst>
              </a:tr>
            </a:tbl>
          </a:graphicData>
        </a:graphic>
      </p:graphicFrame>
      <p:sp>
        <p:nvSpPr>
          <p:cNvPr id="3" name="Title 2">
            <a:extLst>
              <a:ext uri="{FF2B5EF4-FFF2-40B4-BE49-F238E27FC236}">
                <a16:creationId xmlns:a16="http://schemas.microsoft.com/office/drawing/2014/main" id="{24CE8BE5-EAF0-6845-ACA0-E500306A1107}"/>
              </a:ext>
            </a:extLst>
          </p:cNvPr>
          <p:cNvSpPr>
            <a:spLocks noGrp="1"/>
          </p:cNvSpPr>
          <p:nvPr>
            <p:ph type="title"/>
          </p:nvPr>
        </p:nvSpPr>
        <p:spPr/>
        <p:txBody>
          <a:bodyPr/>
          <a:lstStyle/>
          <a:p>
            <a:pPr defTabSz="412750" hangingPunct="0"/>
            <a:r>
              <a:rPr lang="en-US" kern="0" dirty="0">
                <a:solidFill>
                  <a:schemeClr val="tx2"/>
                </a:solidFill>
                <a:latin typeface="Garamond" panose="02020404030301010803" pitchFamily="18" charset="0"/>
                <a:sym typeface="Bodoni SvtyTwo ITC TT-Book"/>
              </a:rPr>
              <a:t>OUR </a:t>
            </a:r>
            <a:br>
              <a:rPr lang="en-US" kern="0" dirty="0">
                <a:solidFill>
                  <a:schemeClr val="tx2"/>
                </a:solidFill>
                <a:latin typeface="Garamond" panose="02020404030301010803" pitchFamily="18" charset="0"/>
                <a:sym typeface="Bodoni SvtyTwo ITC TT-Book"/>
              </a:rPr>
            </a:br>
            <a:r>
              <a:rPr lang="en-US" kern="0" dirty="0">
                <a:solidFill>
                  <a:schemeClr val="tx2"/>
                </a:solidFill>
                <a:latin typeface="Garamond" panose="02020404030301010803" pitchFamily="18" charset="0"/>
                <a:sym typeface="Bodoni SvtyTwo ITC TT-Book"/>
              </a:rPr>
              <a:t>PROPOSAL</a:t>
            </a:r>
          </a:p>
        </p:txBody>
      </p:sp>
    </p:spTree>
    <p:extLst>
      <p:ext uri="{BB962C8B-B14F-4D97-AF65-F5344CB8AC3E}">
        <p14:creationId xmlns:p14="http://schemas.microsoft.com/office/powerpoint/2010/main" val="440266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31FB3-8761-4C62-A879-97C144611878}"/>
              </a:ext>
            </a:extLst>
          </p:cNvPr>
          <p:cNvSpPr>
            <a:spLocks noGrp="1"/>
          </p:cNvSpPr>
          <p:nvPr>
            <p:ph type="title"/>
          </p:nvPr>
        </p:nvSpPr>
        <p:spPr/>
        <p:txBody>
          <a:bodyPr/>
          <a:lstStyle/>
          <a:p>
            <a:r>
              <a:rPr lang="en-US" dirty="0"/>
              <a:t>Map</a:t>
            </a:r>
          </a:p>
        </p:txBody>
      </p:sp>
      <p:graphicFrame>
        <p:nvGraphicFramePr>
          <p:cNvPr id="4" name="Content Placeholder 6" descr="SmartArt Process diagram">
            <a:extLst>
              <a:ext uri="{FF2B5EF4-FFF2-40B4-BE49-F238E27FC236}">
                <a16:creationId xmlns:a16="http://schemas.microsoft.com/office/drawing/2014/main" id="{668F23AC-E03A-498E-B416-C53303ABA132}"/>
              </a:ext>
            </a:extLst>
          </p:cNvPr>
          <p:cNvGraphicFramePr>
            <a:graphicFrameLocks noGrp="1"/>
          </p:cNvGraphicFramePr>
          <p:nvPr>
            <p:ph idx="1"/>
            <p:extLst>
              <p:ext uri="{D42A27DB-BD31-4B8C-83A1-F6EECF244321}">
                <p14:modId xmlns:p14="http://schemas.microsoft.com/office/powerpoint/2010/main" val="77008331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6974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52EB8-B342-F643-A64F-31E653B436D2}"/>
              </a:ext>
            </a:extLst>
          </p:cNvPr>
          <p:cNvSpPr>
            <a:spLocks noGrp="1"/>
          </p:cNvSpPr>
          <p:nvPr>
            <p:ph type="title"/>
          </p:nvPr>
        </p:nvSpPr>
        <p:spPr>
          <a:xfrm>
            <a:off x="581193" y="729658"/>
            <a:ext cx="11029616" cy="988332"/>
          </a:xfrm>
        </p:spPr>
        <p:txBody>
          <a:bodyPr/>
          <a:lstStyle/>
          <a:p>
            <a:r>
              <a:rPr lang="en-US" dirty="0"/>
              <a:t>Comparison</a:t>
            </a:r>
          </a:p>
        </p:txBody>
      </p:sp>
      <p:sp>
        <p:nvSpPr>
          <p:cNvPr id="3" name="Text Placeholder 2">
            <a:extLst>
              <a:ext uri="{FF2B5EF4-FFF2-40B4-BE49-F238E27FC236}">
                <a16:creationId xmlns:a16="http://schemas.microsoft.com/office/drawing/2014/main" id="{272851B4-4FAF-204B-8A15-3D99639B09C6}"/>
              </a:ext>
            </a:extLst>
          </p:cNvPr>
          <p:cNvSpPr>
            <a:spLocks noGrp="1"/>
          </p:cNvSpPr>
          <p:nvPr>
            <p:ph type="body" idx="1"/>
          </p:nvPr>
        </p:nvSpPr>
        <p:spPr/>
        <p:txBody>
          <a:bodyPr/>
          <a:lstStyle/>
          <a:p>
            <a:r>
              <a:rPr lang="en-US" dirty="0"/>
              <a:t>Title Goes Here</a:t>
            </a:r>
          </a:p>
        </p:txBody>
      </p:sp>
      <p:sp>
        <p:nvSpPr>
          <p:cNvPr id="4" name="Content Placeholder 3">
            <a:extLst>
              <a:ext uri="{FF2B5EF4-FFF2-40B4-BE49-F238E27FC236}">
                <a16:creationId xmlns:a16="http://schemas.microsoft.com/office/drawing/2014/main" id="{92315CA4-1D54-774F-9F25-FC3ED96E9CBD}"/>
              </a:ext>
            </a:extLst>
          </p:cNvPr>
          <p:cNvSpPr>
            <a:spLocks noGrp="1"/>
          </p:cNvSpPr>
          <p:nvPr>
            <p:ph sz="half" idx="2"/>
          </p:nvPr>
        </p:nvSpPr>
        <p:spPr/>
        <p:txBody>
          <a:bodyPr/>
          <a:lstStyle/>
          <a:p>
            <a:pPr marL="0" indent="0" defTabSz="412750" hangingPunct="0">
              <a:lnSpc>
                <a:spcPct val="100000"/>
              </a:lnSpc>
              <a:buNone/>
            </a:pPr>
            <a:r>
              <a:rPr lang="en-US" kern="0" dirty="0">
                <a:solidFill>
                  <a:schemeClr val="tx2"/>
                </a:solidFill>
              </a:rPr>
              <a:t>Lorem ipsum dolor sit amet, consectetur adipiscing elit, sed do eiusmod tempor incididunt ut labore et dolore magna aliqua. Ut enim ad minim veniam, quis nostrud exercitation ullamco laboris nisi ut aliquip ex ea commodo consequat.</a:t>
            </a:r>
          </a:p>
        </p:txBody>
      </p:sp>
      <p:sp>
        <p:nvSpPr>
          <p:cNvPr id="5" name="Text Placeholder 4">
            <a:extLst>
              <a:ext uri="{FF2B5EF4-FFF2-40B4-BE49-F238E27FC236}">
                <a16:creationId xmlns:a16="http://schemas.microsoft.com/office/drawing/2014/main" id="{64C4F781-5DDC-744B-9C59-CE60EFE82B43}"/>
              </a:ext>
            </a:extLst>
          </p:cNvPr>
          <p:cNvSpPr>
            <a:spLocks noGrp="1"/>
          </p:cNvSpPr>
          <p:nvPr>
            <p:ph type="body" sz="quarter" idx="3"/>
          </p:nvPr>
        </p:nvSpPr>
        <p:spPr/>
        <p:txBody>
          <a:bodyPr/>
          <a:lstStyle/>
          <a:p>
            <a:r>
              <a:rPr lang="en-US" dirty="0"/>
              <a:t>Title Goes Here</a:t>
            </a:r>
          </a:p>
        </p:txBody>
      </p:sp>
      <p:sp>
        <p:nvSpPr>
          <p:cNvPr id="6" name="Content Placeholder 5">
            <a:extLst>
              <a:ext uri="{FF2B5EF4-FFF2-40B4-BE49-F238E27FC236}">
                <a16:creationId xmlns:a16="http://schemas.microsoft.com/office/drawing/2014/main" id="{0FEFE9F7-6704-114E-AA84-5D397FB644B5}"/>
              </a:ext>
            </a:extLst>
          </p:cNvPr>
          <p:cNvSpPr>
            <a:spLocks noGrp="1"/>
          </p:cNvSpPr>
          <p:nvPr>
            <p:ph sz="quarter" idx="4"/>
          </p:nvPr>
        </p:nvSpPr>
        <p:spPr/>
        <p:txBody>
          <a:bodyPr/>
          <a:lstStyle/>
          <a:p>
            <a:pPr marL="0" indent="0" defTabSz="412750" hangingPunct="0">
              <a:lnSpc>
                <a:spcPct val="100000"/>
              </a:lnSpc>
              <a:buNone/>
            </a:pPr>
            <a:r>
              <a:rPr lang="en-US" kern="0" dirty="0">
                <a:solidFill>
                  <a:schemeClr val="tx2"/>
                </a:solidFill>
              </a:rPr>
              <a:t>Lorem ipsum dolor sit amet, consectetur adipiscing elit, sed do eiusmod tempor incididunt ut labore et dolore magna aliqua. Ut enim ad minim veniam, quis nostrud exercitation ullamco laboris nisi ut aliquip ex ea commodo consequat.</a:t>
            </a:r>
          </a:p>
        </p:txBody>
      </p:sp>
    </p:spTree>
    <p:extLst>
      <p:ext uri="{BB962C8B-B14F-4D97-AF65-F5344CB8AC3E}">
        <p14:creationId xmlns:p14="http://schemas.microsoft.com/office/powerpoint/2010/main" val="881188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2E9F2-C620-4FC8-8F0A-A41F3E18EE1C}"/>
              </a:ext>
            </a:extLst>
          </p:cNvPr>
          <p:cNvSpPr>
            <a:spLocks noGrp="1"/>
          </p:cNvSpPr>
          <p:nvPr>
            <p:ph type="title"/>
          </p:nvPr>
        </p:nvSpPr>
        <p:spPr/>
        <p:txBody>
          <a:bodyPr/>
          <a:lstStyle/>
          <a:p>
            <a:r>
              <a:rPr lang="en-US" dirty="0"/>
              <a:t>Video slide – you tube clip</a:t>
            </a:r>
          </a:p>
        </p:txBody>
      </p:sp>
      <p:pic>
        <p:nvPicPr>
          <p:cNvPr id="13" name="Picture Placeholder 12" descr="A close up of a video camera lens">
            <a:extLst>
              <a:ext uri="{FF2B5EF4-FFF2-40B4-BE49-F238E27FC236}">
                <a16:creationId xmlns:a16="http://schemas.microsoft.com/office/drawing/2014/main" id="{FB3C2664-FD7C-A24C-B9C5-841F2E8EA13D}"/>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tretch/>
        </p:blipFill>
        <p:spPr>
          <a:xfrm>
            <a:off x="838200" y="2239087"/>
            <a:ext cx="10515600" cy="3524414"/>
          </a:xfrm>
        </p:spPr>
      </p:pic>
    </p:spTree>
    <p:extLst>
      <p:ext uri="{BB962C8B-B14F-4D97-AF65-F5344CB8AC3E}">
        <p14:creationId xmlns:p14="http://schemas.microsoft.com/office/powerpoint/2010/main" val="2788093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C2242-44AE-40C6-B131-070CF6824ECD}"/>
              </a:ext>
            </a:extLst>
          </p:cNvPr>
          <p:cNvSpPr>
            <a:spLocks noGrp="1"/>
          </p:cNvSpPr>
          <p:nvPr>
            <p:ph type="title"/>
          </p:nvPr>
        </p:nvSpPr>
        <p:spPr/>
        <p:txBody>
          <a:bodyPr/>
          <a:lstStyle/>
          <a:p>
            <a:r>
              <a:rPr lang="en-US" dirty="0"/>
              <a:t>Information</a:t>
            </a:r>
          </a:p>
        </p:txBody>
      </p:sp>
      <p:graphicFrame>
        <p:nvGraphicFramePr>
          <p:cNvPr id="12" name="Table 4">
            <a:extLst>
              <a:ext uri="{FF2B5EF4-FFF2-40B4-BE49-F238E27FC236}">
                <a16:creationId xmlns:a16="http://schemas.microsoft.com/office/drawing/2014/main" id="{F17D70F2-0498-034A-AF48-FDEA70500CEE}"/>
              </a:ext>
            </a:extLst>
          </p:cNvPr>
          <p:cNvGraphicFramePr>
            <a:graphicFrameLocks noGrp="1"/>
          </p:cNvGraphicFramePr>
          <p:nvPr>
            <p:ph idx="1"/>
            <p:extLst>
              <p:ext uri="{D42A27DB-BD31-4B8C-83A1-F6EECF244321}">
                <p14:modId xmlns:p14="http://schemas.microsoft.com/office/powerpoint/2010/main" val="331655397"/>
              </p:ext>
            </p:extLst>
          </p:nvPr>
        </p:nvGraphicFramePr>
        <p:xfrm>
          <a:off x="581025" y="1890712"/>
          <a:ext cx="10838343" cy="4265131"/>
        </p:xfrm>
        <a:graphic>
          <a:graphicData uri="http://schemas.openxmlformats.org/drawingml/2006/table">
            <a:tbl>
              <a:tblPr firstRow="1" bandRow="1">
                <a:tableStyleId>{9D7B26C5-4107-4FEC-AEDC-1716B250A1EF}</a:tableStyleId>
              </a:tblPr>
              <a:tblGrid>
                <a:gridCol w="3612781">
                  <a:extLst>
                    <a:ext uri="{9D8B030D-6E8A-4147-A177-3AD203B41FA5}">
                      <a16:colId xmlns:a16="http://schemas.microsoft.com/office/drawing/2014/main" val="3628234326"/>
                    </a:ext>
                  </a:extLst>
                </a:gridCol>
                <a:gridCol w="3612781">
                  <a:extLst>
                    <a:ext uri="{9D8B030D-6E8A-4147-A177-3AD203B41FA5}">
                      <a16:colId xmlns:a16="http://schemas.microsoft.com/office/drawing/2014/main" val="1083199451"/>
                    </a:ext>
                  </a:extLst>
                </a:gridCol>
                <a:gridCol w="3612781">
                  <a:extLst>
                    <a:ext uri="{9D8B030D-6E8A-4147-A177-3AD203B41FA5}">
                      <a16:colId xmlns:a16="http://schemas.microsoft.com/office/drawing/2014/main" val="1334118722"/>
                    </a:ext>
                  </a:extLst>
                </a:gridCol>
              </a:tblGrid>
              <a:tr h="1504369">
                <a:tc>
                  <a:txBody>
                    <a:bodyPr/>
                    <a:lstStyle/>
                    <a:p>
                      <a:pPr algn="ctr"/>
                      <a:r>
                        <a:rPr lang="en-US" sz="2400" b="0" cap="all" spc="150" dirty="0"/>
                        <a:t>Lorem ipsum</a:t>
                      </a:r>
                      <a:endParaRPr lang="en-US" sz="2400" b="0" cap="all" spc="150" dirty="0">
                        <a:solidFill>
                          <a:schemeClr val="lt1"/>
                        </a:solidFill>
                      </a:endParaRPr>
                    </a:p>
                  </a:txBody>
                  <a:tcPr marL="224212" marR="224212" marT="224212" marB="224212">
                    <a:lnT w="12700" cap="flat" cmpd="sng" algn="ctr">
                      <a:no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cap="all" spc="150" dirty="0"/>
                        <a:t>Lorem ipsum</a:t>
                      </a:r>
                      <a:endParaRPr lang="en-US" sz="2400" b="0" cap="all" spc="150" dirty="0">
                        <a:solidFill>
                          <a:schemeClr val="lt1"/>
                        </a:solidFill>
                      </a:endParaRPr>
                    </a:p>
                  </a:txBody>
                  <a:tcPr marL="224212" marR="224212" marT="224212" marB="224212">
                    <a:lnT w="12700" cap="flat" cmpd="sng" algn="ctr">
                      <a:no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cap="all" spc="150" dirty="0"/>
                        <a:t>Lorem ipsum</a:t>
                      </a:r>
                      <a:endParaRPr lang="en-US" sz="2400" b="0" cap="all" spc="150" dirty="0">
                        <a:solidFill>
                          <a:schemeClr val="lt1"/>
                        </a:solidFill>
                      </a:endParaRPr>
                    </a:p>
                  </a:txBody>
                  <a:tcPr marL="224212" marR="224212" marT="224212" marB="224212">
                    <a:lnT w="12700" cap="flat" cmpd="sng" algn="ctr">
                      <a:noFill/>
                      <a:prstDash val="solid"/>
                      <a:round/>
                      <a:headEnd type="none" w="med" len="med"/>
                      <a:tailEnd type="none" w="med" len="med"/>
                    </a:lnT>
                  </a:tcPr>
                </a:tc>
                <a:extLst>
                  <a:ext uri="{0D108BD9-81ED-4DB2-BD59-A6C34878D82A}">
                    <a16:rowId xmlns:a16="http://schemas.microsoft.com/office/drawing/2014/main" val="4160608299"/>
                  </a:ext>
                </a:extLst>
              </a:tr>
              <a:tr h="13803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cap="none" spc="0" dirty="0"/>
                        <a:t>Lorem ipsum</a:t>
                      </a:r>
                      <a:endParaRPr lang="en-US" sz="2000" b="0" cap="none" spc="0" dirty="0">
                        <a:solidFill>
                          <a:schemeClr val="tx1"/>
                        </a:solidFill>
                      </a:endParaRPr>
                    </a:p>
                  </a:txBody>
                  <a:tcPr marL="224212" marR="224212" marT="224212" marB="224212">
                    <a:solidFill>
                      <a:schemeClr val="tx2">
                        <a:lumMod val="40000"/>
                        <a:lumOff val="60000"/>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cap="none" spc="0" dirty="0"/>
                        <a:t>Lorem ipsum</a:t>
                      </a:r>
                      <a:endParaRPr lang="en-US" sz="2000" b="0" cap="none" spc="0" dirty="0">
                        <a:solidFill>
                          <a:schemeClr val="tx1"/>
                        </a:solidFill>
                      </a:endParaRPr>
                    </a:p>
                  </a:txBody>
                  <a:tcPr marL="224212" marR="224212" marT="224212" marB="224212">
                    <a:solidFill>
                      <a:schemeClr val="tx2">
                        <a:lumMod val="40000"/>
                        <a:lumOff val="60000"/>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cap="none" spc="0" dirty="0"/>
                        <a:t>Lorem ipsum</a:t>
                      </a:r>
                      <a:endParaRPr lang="en-US" sz="2000" b="0" cap="none" spc="0" dirty="0">
                        <a:solidFill>
                          <a:schemeClr val="tx1"/>
                        </a:solidFill>
                      </a:endParaRPr>
                    </a:p>
                  </a:txBody>
                  <a:tcPr marL="224212" marR="224212" marT="224212" marB="224212">
                    <a:solidFill>
                      <a:schemeClr val="tx2">
                        <a:lumMod val="40000"/>
                        <a:lumOff val="60000"/>
                        <a:alpha val="20000"/>
                      </a:schemeClr>
                    </a:solidFill>
                  </a:tcPr>
                </a:tc>
                <a:extLst>
                  <a:ext uri="{0D108BD9-81ED-4DB2-BD59-A6C34878D82A}">
                    <a16:rowId xmlns:a16="http://schemas.microsoft.com/office/drawing/2014/main" val="3947518332"/>
                  </a:ext>
                </a:extLst>
              </a:tr>
              <a:tr h="13803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cap="none" spc="0" dirty="0"/>
                        <a:t>Lorem ipsum</a:t>
                      </a:r>
                      <a:endParaRPr lang="en-US" sz="2000" b="0" cap="none" spc="0" dirty="0">
                        <a:solidFill>
                          <a:schemeClr val="tx1"/>
                        </a:solidFill>
                      </a:endParaRPr>
                    </a:p>
                  </a:txBody>
                  <a:tcPr marL="224212" marR="224212" marT="224212" marB="224212">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cap="none" spc="0" dirty="0"/>
                        <a:t>Lorem ipsum</a:t>
                      </a:r>
                      <a:endParaRPr lang="en-US" sz="2000" b="0" cap="none" spc="0" dirty="0">
                        <a:solidFill>
                          <a:schemeClr val="tx1"/>
                        </a:solidFill>
                      </a:endParaRPr>
                    </a:p>
                  </a:txBody>
                  <a:tcPr marL="224212" marR="224212" marT="224212" marB="224212">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cap="none" spc="0" dirty="0"/>
                        <a:t>Lorem ipsum</a:t>
                      </a:r>
                      <a:endParaRPr lang="en-US" sz="2000" b="0" cap="none" spc="0" dirty="0">
                        <a:solidFill>
                          <a:schemeClr val="tx1"/>
                        </a:solidFill>
                      </a:endParaRPr>
                    </a:p>
                  </a:txBody>
                  <a:tcPr marL="224212" marR="224212" marT="224212" marB="224212">
                    <a:lnB w="12700" cap="flat" cmpd="sng" algn="ctr">
                      <a:noFill/>
                      <a:prstDash val="solid"/>
                      <a:round/>
                      <a:headEnd type="none" w="med" len="med"/>
                      <a:tailEnd type="none" w="med" len="med"/>
                    </a:lnB>
                  </a:tcPr>
                </a:tc>
                <a:extLst>
                  <a:ext uri="{0D108BD9-81ED-4DB2-BD59-A6C34878D82A}">
                    <a16:rowId xmlns:a16="http://schemas.microsoft.com/office/drawing/2014/main" val="1445241155"/>
                  </a:ext>
                </a:extLst>
              </a:tr>
            </a:tbl>
          </a:graphicData>
        </a:graphic>
      </p:graphicFrame>
    </p:spTree>
    <p:extLst>
      <p:ext uri="{BB962C8B-B14F-4D97-AF65-F5344CB8AC3E}">
        <p14:creationId xmlns:p14="http://schemas.microsoft.com/office/powerpoint/2010/main" val="1461117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woman sitting at a table in front of a computer working late into the night">
            <a:extLst>
              <a:ext uri="{FF2B5EF4-FFF2-40B4-BE49-F238E27FC236}">
                <a16:creationId xmlns:a16="http://schemas.microsoft.com/office/drawing/2014/main" id="{AF4DEF81-F1BD-A944-954B-12098682A698}"/>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t="17" b="17"/>
          <a:stretch>
            <a:fillRect/>
          </a:stretch>
        </p:blipFill>
        <p:spPr>
          <a:xfrm>
            <a:off x="8879" y="0"/>
            <a:ext cx="5515802" cy="6858000"/>
          </a:xfrm>
        </p:spPr>
      </p:pic>
      <p:sp>
        <p:nvSpPr>
          <p:cNvPr id="3" name="Content Placeholder 2">
            <a:extLst>
              <a:ext uri="{FF2B5EF4-FFF2-40B4-BE49-F238E27FC236}">
                <a16:creationId xmlns:a16="http://schemas.microsoft.com/office/drawing/2014/main" id="{EDF69AA2-97D6-4693-9E8A-BEBB49A5C6F9}"/>
              </a:ext>
            </a:extLst>
          </p:cNvPr>
          <p:cNvSpPr>
            <a:spLocks noGrp="1"/>
          </p:cNvSpPr>
          <p:nvPr>
            <p:ph idx="1"/>
          </p:nvPr>
        </p:nvSpPr>
        <p:spPr>
          <a:xfrm>
            <a:off x="6149611" y="1890876"/>
            <a:ext cx="5387215" cy="4084474"/>
          </a:xfrm>
        </p:spPr>
        <p:txBody>
          <a:bodyPr/>
          <a:lstStyle/>
          <a:p>
            <a:r>
              <a:rPr lang="en-US" dirty="0"/>
              <a:t>First</a:t>
            </a:r>
          </a:p>
          <a:p>
            <a:r>
              <a:rPr lang="en-US" dirty="0"/>
              <a:t>Second</a:t>
            </a:r>
          </a:p>
          <a:p>
            <a:r>
              <a:rPr lang="en-US" dirty="0"/>
              <a:t>Third</a:t>
            </a:r>
          </a:p>
        </p:txBody>
      </p:sp>
      <p:sp>
        <p:nvSpPr>
          <p:cNvPr id="2" name="Title 1">
            <a:extLst>
              <a:ext uri="{FF2B5EF4-FFF2-40B4-BE49-F238E27FC236}">
                <a16:creationId xmlns:a16="http://schemas.microsoft.com/office/drawing/2014/main" id="{B4F7C633-6FA1-4FBC-8E61-54FEB4587827}"/>
              </a:ext>
            </a:extLst>
          </p:cNvPr>
          <p:cNvSpPr>
            <a:spLocks noGrp="1"/>
          </p:cNvSpPr>
          <p:nvPr>
            <p:ph type="title"/>
          </p:nvPr>
        </p:nvSpPr>
        <p:spPr/>
        <p:txBody>
          <a:bodyPr/>
          <a:lstStyle/>
          <a:p>
            <a:r>
              <a:rPr lang="en-US" dirty="0"/>
              <a:t>Information</a:t>
            </a:r>
          </a:p>
        </p:txBody>
      </p:sp>
      <p:pic>
        <p:nvPicPr>
          <p:cNvPr id="4" name="Picture 3">
            <a:extLst>
              <a:ext uri="{FF2B5EF4-FFF2-40B4-BE49-F238E27FC236}">
                <a16:creationId xmlns:a16="http://schemas.microsoft.com/office/drawing/2014/main" id="{CB03DDA0-7E51-4809-B2CB-3918B3097BE2}"/>
              </a:ext>
            </a:extLst>
          </p:cNvPr>
          <p:cNvPicPr>
            <a:picLocks noChangeAspect="1"/>
          </p:cNvPicPr>
          <p:nvPr/>
        </p:nvPicPr>
        <p:blipFill>
          <a:blip r:embed="rId3"/>
          <a:stretch>
            <a:fillRect/>
          </a:stretch>
        </p:blipFill>
        <p:spPr>
          <a:xfrm>
            <a:off x="0" y="1269507"/>
            <a:ext cx="5524680" cy="3804150"/>
          </a:xfrm>
          <a:prstGeom prst="rect">
            <a:avLst/>
          </a:prstGeom>
        </p:spPr>
      </p:pic>
      <p:sp>
        <p:nvSpPr>
          <p:cNvPr id="6" name="Rectangle 5">
            <a:extLst>
              <a:ext uri="{FF2B5EF4-FFF2-40B4-BE49-F238E27FC236}">
                <a16:creationId xmlns:a16="http://schemas.microsoft.com/office/drawing/2014/main" id="{0DA3C110-85A5-4952-B732-17B891CE2C22}"/>
              </a:ext>
            </a:extLst>
          </p:cNvPr>
          <p:cNvSpPr/>
          <p:nvPr/>
        </p:nvSpPr>
        <p:spPr>
          <a:xfrm>
            <a:off x="8879" y="0"/>
            <a:ext cx="5524680" cy="1890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81F512CC-CBA8-4A8A-AB62-85E2F0F73499}"/>
              </a:ext>
            </a:extLst>
          </p:cNvPr>
          <p:cNvPicPr>
            <a:picLocks noChangeAspect="1"/>
          </p:cNvPicPr>
          <p:nvPr/>
        </p:nvPicPr>
        <p:blipFill>
          <a:blip r:embed="rId4"/>
          <a:stretch>
            <a:fillRect/>
          </a:stretch>
        </p:blipFill>
        <p:spPr>
          <a:xfrm>
            <a:off x="0" y="5073657"/>
            <a:ext cx="5529551" cy="1784343"/>
          </a:xfrm>
          <a:prstGeom prst="rect">
            <a:avLst/>
          </a:prstGeom>
        </p:spPr>
      </p:pic>
    </p:spTree>
    <p:extLst>
      <p:ext uri="{BB962C8B-B14F-4D97-AF65-F5344CB8AC3E}">
        <p14:creationId xmlns:p14="http://schemas.microsoft.com/office/powerpoint/2010/main" val="681306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BB1D2D3-565B-8645-85F7-41F999D96B52}"/>
              </a:ext>
            </a:extLst>
          </p:cNvPr>
          <p:cNvSpPr>
            <a:spLocks noGrp="1"/>
          </p:cNvSpPr>
          <p:nvPr>
            <p:ph type="title"/>
          </p:nvPr>
        </p:nvSpPr>
        <p:spPr/>
        <p:txBody>
          <a:bodyPr/>
          <a:lstStyle/>
          <a:p>
            <a:r>
              <a:rPr lang="en-US" dirty="0">
                <a:sym typeface="Bodoni SvtyTwo ITC TT-Book"/>
              </a:rPr>
              <a:t>QUESTIONS</a:t>
            </a:r>
          </a:p>
        </p:txBody>
      </p:sp>
      <p:pic>
        <p:nvPicPr>
          <p:cNvPr id="4" name="Picture 3">
            <a:extLst>
              <a:ext uri="{FF2B5EF4-FFF2-40B4-BE49-F238E27FC236}">
                <a16:creationId xmlns:a16="http://schemas.microsoft.com/office/drawing/2014/main" id="{3D5F37D5-CB19-43A5-B6B5-3AF12643535A}"/>
              </a:ext>
            </a:extLst>
          </p:cNvPr>
          <p:cNvPicPr>
            <a:picLocks noChangeAspect="1"/>
          </p:cNvPicPr>
          <p:nvPr/>
        </p:nvPicPr>
        <p:blipFill>
          <a:blip r:embed="rId2"/>
          <a:stretch>
            <a:fillRect/>
          </a:stretch>
        </p:blipFill>
        <p:spPr>
          <a:xfrm>
            <a:off x="4736865" y="324000"/>
            <a:ext cx="5676900" cy="2133600"/>
          </a:xfrm>
          <a:prstGeom prst="rect">
            <a:avLst/>
          </a:prstGeom>
        </p:spPr>
      </p:pic>
      <p:sp>
        <p:nvSpPr>
          <p:cNvPr id="9" name="TextBox 8">
            <a:extLst>
              <a:ext uri="{FF2B5EF4-FFF2-40B4-BE49-F238E27FC236}">
                <a16:creationId xmlns:a16="http://schemas.microsoft.com/office/drawing/2014/main" id="{DF28726E-B01A-4B4C-A2D5-560D726C21F4}"/>
              </a:ext>
            </a:extLst>
          </p:cNvPr>
          <p:cNvSpPr txBox="1"/>
          <p:nvPr/>
        </p:nvSpPr>
        <p:spPr>
          <a:xfrm>
            <a:off x="719090" y="4358935"/>
            <a:ext cx="1535837" cy="1322773"/>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3852521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Group of people at a meeting">
            <a:extLst>
              <a:ext uri="{FF2B5EF4-FFF2-40B4-BE49-F238E27FC236}">
                <a16:creationId xmlns:a16="http://schemas.microsoft.com/office/drawing/2014/main" id="{796C1EC2-BD9F-AF46-8E97-9C93189398AA}"/>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l="92" r="92"/>
          <a:stretch/>
        </p:blipFill>
        <p:spPr>
          <a:xfrm>
            <a:off x="973138" y="916430"/>
            <a:ext cx="2205037" cy="4989628"/>
          </a:xfrm>
        </p:spPr>
      </p:pic>
      <p:sp>
        <p:nvSpPr>
          <p:cNvPr id="3" name="Title 2">
            <a:extLst>
              <a:ext uri="{FF2B5EF4-FFF2-40B4-BE49-F238E27FC236}">
                <a16:creationId xmlns:a16="http://schemas.microsoft.com/office/drawing/2014/main" id="{BFE67FFD-EEBA-0F43-9CCE-29C860613EC9}"/>
              </a:ext>
            </a:extLst>
          </p:cNvPr>
          <p:cNvSpPr>
            <a:spLocks noGrp="1"/>
          </p:cNvSpPr>
          <p:nvPr>
            <p:ph type="title"/>
          </p:nvPr>
        </p:nvSpPr>
        <p:spPr/>
        <p:txBody>
          <a:bodyPr/>
          <a:lstStyle/>
          <a:p>
            <a:r>
              <a:rPr lang="en-US" dirty="0"/>
              <a:t>Information</a:t>
            </a:r>
          </a:p>
        </p:txBody>
      </p:sp>
      <p:graphicFrame>
        <p:nvGraphicFramePr>
          <p:cNvPr id="8" name="Content Placeholder 2" descr="SmartArt Placeholder - Contact List">
            <a:extLst>
              <a:ext uri="{FF2B5EF4-FFF2-40B4-BE49-F238E27FC236}">
                <a16:creationId xmlns:a16="http://schemas.microsoft.com/office/drawing/2014/main" id="{0188F943-8FD7-DF4B-B294-76C5998AC603}"/>
              </a:ext>
            </a:extLst>
          </p:cNvPr>
          <p:cNvGraphicFramePr>
            <a:graphicFrameLocks noGrp="1"/>
          </p:cNvGraphicFramePr>
          <p:nvPr>
            <p:ph sz="quarter" idx="14"/>
            <p:extLst>
              <p:ext uri="{D42A27DB-BD31-4B8C-83A1-F6EECF244321}">
                <p14:modId xmlns:p14="http://schemas.microsoft.com/office/powerpoint/2010/main" val="3686535006"/>
              </p:ext>
            </p:extLst>
          </p:nvPr>
        </p:nvGraphicFramePr>
        <p:xfrm>
          <a:off x="7405688" y="2005013"/>
          <a:ext cx="4510087" cy="4027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B3DE6FF2-E32F-4484-9B55-D967B4F81A80}"/>
              </a:ext>
            </a:extLst>
          </p:cNvPr>
          <p:cNvPicPr>
            <a:picLocks noChangeAspect="1"/>
          </p:cNvPicPr>
          <p:nvPr/>
        </p:nvPicPr>
        <p:blipFill>
          <a:blip r:embed="rId8"/>
          <a:stretch>
            <a:fillRect/>
          </a:stretch>
        </p:blipFill>
        <p:spPr>
          <a:xfrm>
            <a:off x="971420" y="861275"/>
            <a:ext cx="2268929" cy="3960531"/>
          </a:xfrm>
          <a:prstGeom prst="rect">
            <a:avLst/>
          </a:prstGeom>
        </p:spPr>
      </p:pic>
      <p:sp>
        <p:nvSpPr>
          <p:cNvPr id="7" name="TextBox 6">
            <a:extLst>
              <a:ext uri="{FF2B5EF4-FFF2-40B4-BE49-F238E27FC236}">
                <a16:creationId xmlns:a16="http://schemas.microsoft.com/office/drawing/2014/main" id="{59F57501-DBA5-4040-B172-C601AAA41A16}"/>
              </a:ext>
            </a:extLst>
          </p:cNvPr>
          <p:cNvSpPr txBox="1"/>
          <p:nvPr/>
        </p:nvSpPr>
        <p:spPr>
          <a:xfrm>
            <a:off x="962542" y="5202314"/>
            <a:ext cx="2277807" cy="794411"/>
          </a:xfrm>
          <a:prstGeom prst="rect">
            <a:avLst/>
          </a:prstGeom>
          <a:solidFill>
            <a:schemeClr val="bg1"/>
          </a:solidFill>
        </p:spPr>
        <p:txBody>
          <a:bodyPr wrap="square" rtlCol="0">
            <a:spAutoFit/>
          </a:bodyPr>
          <a:lstStyle/>
          <a:p>
            <a:endParaRPr lang="en-AU" dirty="0"/>
          </a:p>
        </p:txBody>
      </p:sp>
      <p:sp>
        <p:nvSpPr>
          <p:cNvPr id="9" name="TextBox 8">
            <a:extLst>
              <a:ext uri="{FF2B5EF4-FFF2-40B4-BE49-F238E27FC236}">
                <a16:creationId xmlns:a16="http://schemas.microsoft.com/office/drawing/2014/main" id="{2C25A959-32AB-4143-80DF-110459E6715B}"/>
              </a:ext>
            </a:extLst>
          </p:cNvPr>
          <p:cNvSpPr txBox="1"/>
          <p:nvPr/>
        </p:nvSpPr>
        <p:spPr>
          <a:xfrm>
            <a:off x="1793288" y="4821806"/>
            <a:ext cx="1383169" cy="620206"/>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4009153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ECB34-6337-DE4D-8FD3-A3A0F5766F21}"/>
              </a:ext>
            </a:extLst>
          </p:cNvPr>
          <p:cNvSpPr>
            <a:spLocks noGrp="1"/>
          </p:cNvSpPr>
          <p:nvPr>
            <p:ph type="title"/>
          </p:nvPr>
        </p:nvSpPr>
        <p:spPr/>
        <p:txBody>
          <a:bodyPr/>
          <a:lstStyle/>
          <a:p>
            <a:r>
              <a:rPr lang="en-US" dirty="0"/>
              <a:t>Title goes here</a:t>
            </a:r>
          </a:p>
        </p:txBody>
      </p:sp>
      <p:sp>
        <p:nvSpPr>
          <p:cNvPr id="3" name="Text Placeholder 2">
            <a:extLst>
              <a:ext uri="{FF2B5EF4-FFF2-40B4-BE49-F238E27FC236}">
                <a16:creationId xmlns:a16="http://schemas.microsoft.com/office/drawing/2014/main" id="{4AB27EA9-DD4F-6245-9D17-591DCE0A8ADA}"/>
              </a:ext>
            </a:extLst>
          </p:cNvPr>
          <p:cNvSpPr>
            <a:spLocks noGrp="1"/>
          </p:cNvSpPr>
          <p:nvPr>
            <p:ph type="body" idx="1"/>
          </p:nvPr>
        </p:nvSpPr>
        <p:spPr/>
        <p:txBody>
          <a:bodyPr/>
          <a:lstStyle/>
          <a:p>
            <a:r>
              <a:rPr lang="en-US" dirty="0"/>
              <a:t>Content goes here</a:t>
            </a:r>
          </a:p>
        </p:txBody>
      </p:sp>
    </p:spTree>
    <p:extLst>
      <p:ext uri="{BB962C8B-B14F-4D97-AF65-F5344CB8AC3E}">
        <p14:creationId xmlns:p14="http://schemas.microsoft.com/office/powerpoint/2010/main" val="2079473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D2F327-0A45-7949-9B67-5AD38677133F}"/>
              </a:ext>
            </a:extLst>
          </p:cNvPr>
          <p:cNvSpPr>
            <a:spLocks noGrp="1"/>
          </p:cNvSpPr>
          <p:nvPr>
            <p:ph type="title"/>
          </p:nvPr>
        </p:nvSpPr>
        <p:spPr/>
        <p:txBody>
          <a:bodyPr/>
          <a:lstStyle/>
          <a:p>
            <a:r>
              <a:rPr lang="en-US" dirty="0"/>
              <a:t>Outline</a:t>
            </a:r>
          </a:p>
        </p:txBody>
      </p:sp>
      <p:sp>
        <p:nvSpPr>
          <p:cNvPr id="10" name="Text Placeholder 9">
            <a:extLst>
              <a:ext uri="{FF2B5EF4-FFF2-40B4-BE49-F238E27FC236}">
                <a16:creationId xmlns:a16="http://schemas.microsoft.com/office/drawing/2014/main" id="{8400AF68-FBA7-2C44-BB48-77A539765ED5}"/>
              </a:ext>
            </a:extLst>
          </p:cNvPr>
          <p:cNvSpPr>
            <a:spLocks noGrp="1"/>
          </p:cNvSpPr>
          <p:nvPr>
            <p:ph type="body" sz="quarter" idx="14"/>
          </p:nvPr>
        </p:nvSpPr>
        <p:spPr/>
        <p:txBody>
          <a:bodyPr/>
          <a:lstStyle/>
          <a:p>
            <a:r>
              <a:rPr lang="en-US" dirty="0"/>
              <a:t>xxx</a:t>
            </a:r>
          </a:p>
          <a:p>
            <a:r>
              <a:rPr lang="en-US" dirty="0"/>
              <a:t>xxx</a:t>
            </a:r>
          </a:p>
          <a:p>
            <a:r>
              <a:rPr lang="en-US" dirty="0"/>
              <a:t>xxx</a:t>
            </a:r>
          </a:p>
          <a:p>
            <a:r>
              <a:rPr lang="en-US" dirty="0"/>
              <a:t>xxx</a:t>
            </a:r>
          </a:p>
          <a:p>
            <a:r>
              <a:rPr lang="en-US" dirty="0"/>
              <a:t>xxx</a:t>
            </a:r>
          </a:p>
          <a:p>
            <a:r>
              <a:rPr lang="en-US" dirty="0"/>
              <a:t>xxx</a:t>
            </a:r>
          </a:p>
          <a:p>
            <a:r>
              <a:rPr lang="en-US" dirty="0"/>
              <a:t>xxx</a:t>
            </a:r>
          </a:p>
          <a:p>
            <a:r>
              <a:rPr lang="en-US" dirty="0"/>
              <a:t>xxx</a:t>
            </a:r>
          </a:p>
          <a:p>
            <a:r>
              <a:rPr lang="en-US" dirty="0"/>
              <a:t>xxx</a:t>
            </a:r>
          </a:p>
          <a:p>
            <a:r>
              <a:rPr lang="en-US" dirty="0" err="1"/>
              <a:t>xxxx</a:t>
            </a:r>
            <a:endParaRPr lang="en-US" dirty="0"/>
          </a:p>
          <a:p>
            <a:r>
              <a:rPr lang="en-US" dirty="0"/>
              <a:t>xxx</a:t>
            </a:r>
          </a:p>
          <a:p>
            <a:r>
              <a:rPr lang="en-US" dirty="0"/>
              <a:t>xxx</a:t>
            </a:r>
          </a:p>
        </p:txBody>
      </p:sp>
      <p:pic>
        <p:nvPicPr>
          <p:cNvPr id="2" name="Picture 1">
            <a:extLst>
              <a:ext uri="{FF2B5EF4-FFF2-40B4-BE49-F238E27FC236}">
                <a16:creationId xmlns:a16="http://schemas.microsoft.com/office/drawing/2014/main" id="{0864E367-45F9-48C8-9D90-C3E3A9EF57CB}"/>
              </a:ext>
            </a:extLst>
          </p:cNvPr>
          <p:cNvPicPr>
            <a:picLocks noChangeAspect="1"/>
          </p:cNvPicPr>
          <p:nvPr/>
        </p:nvPicPr>
        <p:blipFill>
          <a:blip r:embed="rId2"/>
          <a:stretch>
            <a:fillRect/>
          </a:stretch>
        </p:blipFill>
        <p:spPr>
          <a:xfrm>
            <a:off x="229617" y="1012424"/>
            <a:ext cx="5695950" cy="2667000"/>
          </a:xfrm>
          <a:prstGeom prst="rect">
            <a:avLst/>
          </a:prstGeom>
        </p:spPr>
      </p:pic>
    </p:spTree>
    <p:extLst>
      <p:ext uri="{BB962C8B-B14F-4D97-AF65-F5344CB8AC3E}">
        <p14:creationId xmlns:p14="http://schemas.microsoft.com/office/powerpoint/2010/main" val="61710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F6EF-906B-6B42-9DE3-1ACC6B1176DF}"/>
              </a:ext>
            </a:extLst>
          </p:cNvPr>
          <p:cNvSpPr>
            <a:spLocks noGrp="1"/>
          </p:cNvSpPr>
          <p:nvPr>
            <p:ph type="title"/>
          </p:nvPr>
        </p:nvSpPr>
        <p:spPr/>
        <p:txBody>
          <a:bodyPr/>
          <a:lstStyle/>
          <a:p>
            <a:pPr defTabSz="412750" hangingPunct="0"/>
            <a:r>
              <a:rPr lang="en-US" kern="0" spc="340" dirty="0">
                <a:latin typeface="Garamond" panose="02020404030301010803" pitchFamily="18" charset="0"/>
                <a:sym typeface="Bodoni SvtyTwo ITC TT-Book"/>
              </a:rPr>
              <a:t>“Quote…</a:t>
            </a:r>
          </a:p>
        </p:txBody>
      </p:sp>
      <p:sp>
        <p:nvSpPr>
          <p:cNvPr id="3" name="Content Placeholder 2">
            <a:extLst>
              <a:ext uri="{FF2B5EF4-FFF2-40B4-BE49-F238E27FC236}">
                <a16:creationId xmlns:a16="http://schemas.microsoft.com/office/drawing/2014/main" id="{A670338D-BB08-7E49-B1C1-DF19E7BA48B3}"/>
              </a:ext>
            </a:extLst>
          </p:cNvPr>
          <p:cNvSpPr>
            <a:spLocks noGrp="1"/>
          </p:cNvSpPr>
          <p:nvPr>
            <p:ph sz="quarter" idx="21"/>
          </p:nvPr>
        </p:nvSpPr>
        <p:spPr/>
        <p:txBody>
          <a:bodyPr/>
          <a:lstStyle/>
          <a:p>
            <a:pPr defTabSz="412750" hangingPunct="0"/>
            <a:r>
              <a:rPr lang="en-US" kern="0" dirty="0">
                <a:latin typeface="Garamond" panose="02020404030301010803" pitchFamily="18" charset="0"/>
              </a:rPr>
              <a:t>Advocacy</a:t>
            </a:r>
          </a:p>
        </p:txBody>
      </p:sp>
    </p:spTree>
    <p:extLst>
      <p:ext uri="{BB962C8B-B14F-4D97-AF65-F5344CB8AC3E}">
        <p14:creationId xmlns:p14="http://schemas.microsoft.com/office/powerpoint/2010/main" val="2435097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23" descr="A group of people sitting at a table discussing plans">
            <a:extLst>
              <a:ext uri="{FF2B5EF4-FFF2-40B4-BE49-F238E27FC236}">
                <a16:creationId xmlns:a16="http://schemas.microsoft.com/office/drawing/2014/main" id="{159A91E2-8BD3-6745-856E-8FA7F232E12B}"/>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t="69" b="69"/>
          <a:stretch>
            <a:fillRect/>
          </a:stretch>
        </p:blipFill>
        <p:spPr/>
      </p:pic>
      <p:sp>
        <p:nvSpPr>
          <p:cNvPr id="12" name="Content Placeholder 11">
            <a:extLst>
              <a:ext uri="{FF2B5EF4-FFF2-40B4-BE49-F238E27FC236}">
                <a16:creationId xmlns:a16="http://schemas.microsoft.com/office/drawing/2014/main" id="{2F06A708-C428-8443-AB48-F60A95FF71FE}"/>
              </a:ext>
            </a:extLst>
          </p:cNvPr>
          <p:cNvSpPr>
            <a:spLocks noGrp="1"/>
          </p:cNvSpPr>
          <p:nvPr>
            <p:ph sz="half" idx="1"/>
          </p:nvPr>
        </p:nvSpPr>
        <p:spPr/>
        <p:txBody>
          <a:bodyPr>
            <a:normAutofit/>
          </a:bodyPr>
          <a:lstStyle/>
          <a:p>
            <a:pPr marL="0" indent="0">
              <a:buNone/>
            </a:pPr>
            <a:r>
              <a:rPr lang="en-US" dirty="0"/>
              <a:t>The client presented for service….</a:t>
            </a:r>
          </a:p>
        </p:txBody>
      </p:sp>
      <p:sp>
        <p:nvSpPr>
          <p:cNvPr id="11" name="Title 10">
            <a:extLst>
              <a:ext uri="{FF2B5EF4-FFF2-40B4-BE49-F238E27FC236}">
                <a16:creationId xmlns:a16="http://schemas.microsoft.com/office/drawing/2014/main" id="{09B206E8-59BD-1B4C-8912-9A0443F96A4F}"/>
              </a:ext>
            </a:extLst>
          </p:cNvPr>
          <p:cNvSpPr>
            <a:spLocks noGrp="1"/>
          </p:cNvSpPr>
          <p:nvPr>
            <p:ph type="title"/>
          </p:nvPr>
        </p:nvSpPr>
        <p:spPr/>
        <p:txBody>
          <a:bodyPr/>
          <a:lstStyle/>
          <a:p>
            <a:r>
              <a:rPr lang="en-US" dirty="0">
                <a:sym typeface="Bodoni SvtyTwo ITC TT-Book"/>
              </a:rPr>
              <a:t/>
            </a:r>
            <a:br>
              <a:rPr lang="en-US" dirty="0">
                <a:sym typeface="Bodoni SvtyTwo ITC TT-Book"/>
              </a:rPr>
            </a:br>
            <a:r>
              <a:rPr lang="en-US" dirty="0">
                <a:sym typeface="Bodoni SvtyTwo ITC TT-Book"/>
              </a:rPr>
              <a:t>CASE STUDY</a:t>
            </a:r>
          </a:p>
        </p:txBody>
      </p:sp>
      <p:pic>
        <p:nvPicPr>
          <p:cNvPr id="5" name="Picture Placeholder 23" descr="A group of people sitting at a table discussing plans">
            <a:extLst>
              <a:ext uri="{FF2B5EF4-FFF2-40B4-BE49-F238E27FC236}">
                <a16:creationId xmlns:a16="http://schemas.microsoft.com/office/drawing/2014/main" id="{6229174D-FAB6-48D1-9906-855C298495B5}"/>
              </a:ext>
            </a:extLst>
          </p:cNvPr>
          <p:cNvPicPr>
            <a:picLocks noChangeAspect="1"/>
          </p:cNvPicPr>
          <p:nvPr/>
        </p:nvPicPr>
        <p:blipFill>
          <a:blip r:embed="rId2" cstate="email">
            <a:extLst>
              <a:ext uri="{28A0092B-C50C-407E-A947-70E740481C1C}">
                <a14:useLocalDpi xmlns:a14="http://schemas.microsoft.com/office/drawing/2010/main"/>
              </a:ext>
            </a:extLst>
          </a:blip>
          <a:srcRect t="69" b="69"/>
          <a:stretch>
            <a:fillRect/>
          </a:stretch>
        </p:blipFill>
        <p:spPr>
          <a:xfrm>
            <a:off x="5181598" y="30702"/>
            <a:ext cx="7010400" cy="6858000"/>
          </a:xfrm>
          <a:custGeom>
            <a:avLst/>
            <a:gdLst>
              <a:gd name="connsiteX0" fmla="*/ 0 w 7010400"/>
              <a:gd name="connsiteY0" fmla="*/ 0 h 6858000"/>
              <a:gd name="connsiteX1" fmla="*/ 7010400 w 7010400"/>
              <a:gd name="connsiteY1" fmla="*/ 0 h 6858000"/>
              <a:gd name="connsiteX2" fmla="*/ 7010400 w 7010400"/>
              <a:gd name="connsiteY2" fmla="*/ 6858000 h 6858000"/>
              <a:gd name="connsiteX3" fmla="*/ 0 w 7010400"/>
              <a:gd name="connsiteY3" fmla="*/ 6858000 h 6858000"/>
              <a:gd name="connsiteX4" fmla="*/ 0 w 7010400"/>
              <a:gd name="connsiteY4" fmla="*/ 2620396 h 6858000"/>
              <a:gd name="connsiteX5" fmla="*/ 508001 w 7010400"/>
              <a:gd name="connsiteY5" fmla="*/ 2620396 h 6858000"/>
              <a:gd name="connsiteX6" fmla="*/ 508001 w 7010400"/>
              <a:gd name="connsiteY6" fmla="*/ 2239395 h 6858000"/>
              <a:gd name="connsiteX7" fmla="*/ 0 w 7010400"/>
              <a:gd name="connsiteY7" fmla="*/ 223939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10400" h="6858000">
                <a:moveTo>
                  <a:pt x="0" y="0"/>
                </a:moveTo>
                <a:lnTo>
                  <a:pt x="7010400" y="0"/>
                </a:lnTo>
                <a:lnTo>
                  <a:pt x="7010400" y="6858000"/>
                </a:lnTo>
                <a:lnTo>
                  <a:pt x="0" y="6858000"/>
                </a:lnTo>
                <a:lnTo>
                  <a:pt x="0" y="2620396"/>
                </a:lnTo>
                <a:lnTo>
                  <a:pt x="508001" y="2620396"/>
                </a:lnTo>
                <a:lnTo>
                  <a:pt x="508001" y="2239395"/>
                </a:lnTo>
                <a:lnTo>
                  <a:pt x="0" y="2239395"/>
                </a:lnTo>
                <a:close/>
              </a:path>
            </a:pathLst>
          </a:custGeom>
          <a:solidFill>
            <a:schemeClr val="tx2"/>
          </a:solidFill>
        </p:spPr>
      </p:pic>
      <p:pic>
        <p:nvPicPr>
          <p:cNvPr id="2" name="Picture 1">
            <a:extLst>
              <a:ext uri="{FF2B5EF4-FFF2-40B4-BE49-F238E27FC236}">
                <a16:creationId xmlns:a16="http://schemas.microsoft.com/office/drawing/2014/main" id="{959E29F1-1529-43D6-9B8B-5C09E595E051}"/>
              </a:ext>
            </a:extLst>
          </p:cNvPr>
          <p:cNvPicPr>
            <a:picLocks noChangeAspect="1"/>
          </p:cNvPicPr>
          <p:nvPr/>
        </p:nvPicPr>
        <p:blipFill>
          <a:blip r:embed="rId3"/>
          <a:stretch>
            <a:fillRect/>
          </a:stretch>
        </p:blipFill>
        <p:spPr>
          <a:xfrm>
            <a:off x="5181598" y="-30702"/>
            <a:ext cx="7010400" cy="3990143"/>
          </a:xfrm>
          <a:prstGeom prst="rect">
            <a:avLst/>
          </a:prstGeom>
        </p:spPr>
      </p:pic>
      <p:pic>
        <p:nvPicPr>
          <p:cNvPr id="4" name="Picture 3">
            <a:extLst>
              <a:ext uri="{FF2B5EF4-FFF2-40B4-BE49-F238E27FC236}">
                <a16:creationId xmlns:a16="http://schemas.microsoft.com/office/drawing/2014/main" id="{663D823C-035D-4E4B-BC0D-95A200D42386}"/>
              </a:ext>
            </a:extLst>
          </p:cNvPr>
          <p:cNvPicPr>
            <a:picLocks noChangeAspect="1"/>
          </p:cNvPicPr>
          <p:nvPr/>
        </p:nvPicPr>
        <p:blipFill>
          <a:blip r:embed="rId4"/>
          <a:stretch>
            <a:fillRect/>
          </a:stretch>
        </p:blipFill>
        <p:spPr>
          <a:xfrm>
            <a:off x="5181597" y="3959441"/>
            <a:ext cx="7010401" cy="2929261"/>
          </a:xfrm>
          <a:prstGeom prst="rect">
            <a:avLst/>
          </a:prstGeom>
        </p:spPr>
      </p:pic>
    </p:spTree>
    <p:extLst>
      <p:ext uri="{BB962C8B-B14F-4D97-AF65-F5344CB8AC3E}">
        <p14:creationId xmlns:p14="http://schemas.microsoft.com/office/powerpoint/2010/main" val="3793086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F41F9-7D13-4D21-A010-46E29F1F62EF}"/>
              </a:ext>
            </a:extLst>
          </p:cNvPr>
          <p:cNvSpPr>
            <a:spLocks noGrp="1"/>
          </p:cNvSpPr>
          <p:nvPr>
            <p:ph type="title"/>
          </p:nvPr>
        </p:nvSpPr>
        <p:spPr/>
        <p:txBody>
          <a:bodyPr/>
          <a:lstStyle/>
          <a:p>
            <a:r>
              <a:rPr lang="en-US" dirty="0"/>
              <a:t>Information</a:t>
            </a:r>
          </a:p>
        </p:txBody>
      </p:sp>
      <p:graphicFrame>
        <p:nvGraphicFramePr>
          <p:cNvPr id="19" name="Table 4">
            <a:extLst>
              <a:ext uri="{FF2B5EF4-FFF2-40B4-BE49-F238E27FC236}">
                <a16:creationId xmlns:a16="http://schemas.microsoft.com/office/drawing/2014/main" id="{AA5C8701-F5AC-465B-A671-050D083A8CB7}"/>
              </a:ext>
            </a:extLst>
          </p:cNvPr>
          <p:cNvGraphicFramePr>
            <a:graphicFrameLocks noGrp="1"/>
          </p:cNvGraphicFramePr>
          <p:nvPr>
            <p:ph idx="1"/>
            <p:extLst>
              <p:ext uri="{D42A27DB-BD31-4B8C-83A1-F6EECF244321}">
                <p14:modId xmlns:p14="http://schemas.microsoft.com/office/powerpoint/2010/main" val="3158930074"/>
              </p:ext>
            </p:extLst>
          </p:nvPr>
        </p:nvGraphicFramePr>
        <p:xfrm>
          <a:off x="1066800" y="2507401"/>
          <a:ext cx="10058400" cy="2570966"/>
        </p:xfrm>
        <a:graphic>
          <a:graphicData uri="http://schemas.openxmlformats.org/drawingml/2006/table">
            <a:tbl>
              <a:tblPr firstRow="1" bandRow="1">
                <a:tableStyleId>{9D7B26C5-4107-4FEC-AEDC-1716B250A1EF}</a:tableStyleId>
              </a:tblPr>
              <a:tblGrid>
                <a:gridCol w="3352800">
                  <a:extLst>
                    <a:ext uri="{9D8B030D-6E8A-4147-A177-3AD203B41FA5}">
                      <a16:colId xmlns:a16="http://schemas.microsoft.com/office/drawing/2014/main" val="3628234326"/>
                    </a:ext>
                  </a:extLst>
                </a:gridCol>
                <a:gridCol w="3352800">
                  <a:extLst>
                    <a:ext uri="{9D8B030D-6E8A-4147-A177-3AD203B41FA5}">
                      <a16:colId xmlns:a16="http://schemas.microsoft.com/office/drawing/2014/main" val="1083199451"/>
                    </a:ext>
                  </a:extLst>
                </a:gridCol>
                <a:gridCol w="3352800">
                  <a:extLst>
                    <a:ext uri="{9D8B030D-6E8A-4147-A177-3AD203B41FA5}">
                      <a16:colId xmlns:a16="http://schemas.microsoft.com/office/drawing/2014/main" val="1334118722"/>
                    </a:ext>
                  </a:extLst>
                </a:gridCol>
              </a:tblGrid>
              <a:tr h="906814">
                <a:tc>
                  <a:txBody>
                    <a:bodyPr/>
                    <a:lstStyle/>
                    <a:p>
                      <a:pPr algn="ctr"/>
                      <a:r>
                        <a:rPr lang="en-US" sz="2400" b="0" cap="all" spc="150" dirty="0"/>
                        <a:t>Lorem ipsum</a:t>
                      </a:r>
                      <a:endParaRPr lang="en-US" sz="2400" b="0" cap="all" spc="150" dirty="0">
                        <a:solidFill>
                          <a:schemeClr val="lt1"/>
                        </a:solidFill>
                      </a:endParaRPr>
                    </a:p>
                  </a:txBody>
                  <a:tcPr marL="224212" marR="224212" marT="224212" marB="224212">
                    <a:lnT w="12700" cap="flat" cmpd="sng" algn="ctr">
                      <a:no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cap="all" spc="150" dirty="0"/>
                        <a:t>Lorem ipsum</a:t>
                      </a:r>
                      <a:endParaRPr lang="en-US" sz="2400" b="0" cap="all" spc="150" dirty="0">
                        <a:solidFill>
                          <a:schemeClr val="lt1"/>
                        </a:solidFill>
                      </a:endParaRPr>
                    </a:p>
                  </a:txBody>
                  <a:tcPr marL="224212" marR="224212" marT="224212" marB="224212">
                    <a:lnT w="12700" cap="flat" cmpd="sng" algn="ctr">
                      <a:no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cap="all" spc="150" dirty="0"/>
                        <a:t>Lorem ipsum</a:t>
                      </a:r>
                      <a:endParaRPr lang="en-US" sz="2400" b="0" cap="all" spc="150" dirty="0">
                        <a:solidFill>
                          <a:schemeClr val="lt1"/>
                        </a:solidFill>
                      </a:endParaRPr>
                    </a:p>
                  </a:txBody>
                  <a:tcPr marL="224212" marR="224212" marT="224212" marB="224212">
                    <a:lnT w="12700" cap="flat" cmpd="sng" algn="ctr">
                      <a:noFill/>
                      <a:prstDash val="solid"/>
                      <a:round/>
                      <a:headEnd type="none" w="med" len="med"/>
                      <a:tailEnd type="none" w="med" len="med"/>
                    </a:lnT>
                  </a:tcPr>
                </a:tc>
                <a:extLst>
                  <a:ext uri="{0D108BD9-81ED-4DB2-BD59-A6C34878D82A}">
                    <a16:rowId xmlns:a16="http://schemas.microsoft.com/office/drawing/2014/main" val="4160608299"/>
                  </a:ext>
                </a:extLst>
              </a:tr>
              <a:tr h="8320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cap="none" spc="0" dirty="0"/>
                        <a:t>Lorem ipsum</a:t>
                      </a:r>
                      <a:endParaRPr lang="en-US" sz="2000" b="0" cap="none" spc="0" dirty="0">
                        <a:solidFill>
                          <a:schemeClr val="tx1"/>
                        </a:solidFill>
                      </a:endParaRPr>
                    </a:p>
                  </a:txBody>
                  <a:tcPr marL="224212" marR="224212" marT="224212" marB="224212">
                    <a:solidFill>
                      <a:schemeClr val="tx2">
                        <a:lumMod val="40000"/>
                        <a:lumOff val="60000"/>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cap="none" spc="0" dirty="0"/>
                        <a:t>Lorem ipsum</a:t>
                      </a:r>
                      <a:endParaRPr lang="en-US" sz="2000" b="0" cap="none" spc="0" dirty="0">
                        <a:solidFill>
                          <a:schemeClr val="tx1"/>
                        </a:solidFill>
                      </a:endParaRPr>
                    </a:p>
                  </a:txBody>
                  <a:tcPr marL="224212" marR="224212" marT="224212" marB="224212">
                    <a:solidFill>
                      <a:schemeClr val="tx2">
                        <a:lumMod val="40000"/>
                        <a:lumOff val="60000"/>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cap="none" spc="0" dirty="0"/>
                        <a:t>Lorem ipsum</a:t>
                      </a:r>
                      <a:endParaRPr lang="en-US" sz="2000" b="0" cap="none" spc="0" dirty="0">
                        <a:solidFill>
                          <a:schemeClr val="tx1"/>
                        </a:solidFill>
                      </a:endParaRPr>
                    </a:p>
                  </a:txBody>
                  <a:tcPr marL="224212" marR="224212" marT="224212" marB="224212">
                    <a:solidFill>
                      <a:schemeClr val="tx2">
                        <a:lumMod val="40000"/>
                        <a:lumOff val="60000"/>
                        <a:alpha val="20000"/>
                      </a:schemeClr>
                    </a:solidFill>
                  </a:tcPr>
                </a:tc>
                <a:extLst>
                  <a:ext uri="{0D108BD9-81ED-4DB2-BD59-A6C34878D82A}">
                    <a16:rowId xmlns:a16="http://schemas.microsoft.com/office/drawing/2014/main" val="3947518332"/>
                  </a:ext>
                </a:extLst>
              </a:tr>
              <a:tr h="8320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cap="none" spc="0" dirty="0"/>
                        <a:t>Lorem ipsum</a:t>
                      </a:r>
                      <a:endParaRPr lang="en-US" sz="2000" b="0" cap="none" spc="0" dirty="0">
                        <a:solidFill>
                          <a:schemeClr val="tx1"/>
                        </a:solidFill>
                      </a:endParaRPr>
                    </a:p>
                  </a:txBody>
                  <a:tcPr marL="224212" marR="224212" marT="224212" marB="224212">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cap="none" spc="0" dirty="0"/>
                        <a:t>Lorem ipsum</a:t>
                      </a:r>
                      <a:endParaRPr lang="en-US" sz="2000" b="0" cap="none" spc="0" dirty="0">
                        <a:solidFill>
                          <a:schemeClr val="tx1"/>
                        </a:solidFill>
                      </a:endParaRPr>
                    </a:p>
                  </a:txBody>
                  <a:tcPr marL="224212" marR="224212" marT="224212" marB="224212">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cap="none" spc="0" dirty="0"/>
                        <a:t>Lorem ipsum</a:t>
                      </a:r>
                      <a:endParaRPr lang="en-US" sz="2000" b="0" cap="none" spc="0" dirty="0">
                        <a:solidFill>
                          <a:schemeClr val="tx1"/>
                        </a:solidFill>
                      </a:endParaRPr>
                    </a:p>
                  </a:txBody>
                  <a:tcPr marL="224212" marR="224212" marT="224212" marB="224212">
                    <a:lnB w="12700" cap="flat" cmpd="sng" algn="ctr">
                      <a:noFill/>
                      <a:prstDash val="solid"/>
                      <a:round/>
                      <a:headEnd type="none" w="med" len="med"/>
                      <a:tailEnd type="none" w="med" len="med"/>
                    </a:lnB>
                  </a:tcPr>
                </a:tc>
                <a:extLst>
                  <a:ext uri="{0D108BD9-81ED-4DB2-BD59-A6C34878D82A}">
                    <a16:rowId xmlns:a16="http://schemas.microsoft.com/office/drawing/2014/main" val="1445241155"/>
                  </a:ext>
                </a:extLst>
              </a:tr>
            </a:tbl>
          </a:graphicData>
        </a:graphic>
      </p:graphicFrame>
    </p:spTree>
    <p:extLst>
      <p:ext uri="{BB962C8B-B14F-4D97-AF65-F5344CB8AC3E}">
        <p14:creationId xmlns:p14="http://schemas.microsoft.com/office/powerpoint/2010/main" val="3211941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Woman in a red outfit on red background smiling off camear ">
            <a:extLst>
              <a:ext uri="{FF2B5EF4-FFF2-40B4-BE49-F238E27FC236}">
                <a16:creationId xmlns:a16="http://schemas.microsoft.com/office/drawing/2014/main" id="{0F940895-2182-C742-9FCE-7C445A0EBADB}"/>
              </a:ext>
            </a:extLst>
          </p:cNvPr>
          <p:cNvPicPr>
            <a:picLocks noGrp="1" noChangeAspect="1"/>
          </p:cNvPicPr>
          <p:nvPr>
            <p:ph type="pic" sz="quarter" idx="17"/>
          </p:nvPr>
        </p:nvPicPr>
        <p:blipFill>
          <a:blip r:embed="rId2" cstate="email">
            <a:extLst>
              <a:ext uri="{28A0092B-C50C-407E-A947-70E740481C1C}">
                <a14:useLocalDpi xmlns:a14="http://schemas.microsoft.com/office/drawing/2010/main"/>
              </a:ext>
            </a:extLst>
          </a:blip>
          <a:srcRect l="179" r="179"/>
          <a:stretch>
            <a:fillRect/>
          </a:stretch>
        </p:blipFill>
        <p:spPr/>
      </p:pic>
      <p:pic>
        <p:nvPicPr>
          <p:cNvPr id="3" name="Picture Placeholder 2" descr="Man in yellow shirt on yellow background dancing">
            <a:extLst>
              <a:ext uri="{FF2B5EF4-FFF2-40B4-BE49-F238E27FC236}">
                <a16:creationId xmlns:a16="http://schemas.microsoft.com/office/drawing/2014/main" id="{573DFC54-6D4A-B948-86BA-78304B27D5C4}"/>
              </a:ext>
            </a:extLst>
          </p:cNvPr>
          <p:cNvPicPr>
            <a:picLocks noGrp="1" noChangeAspect="1"/>
          </p:cNvPicPr>
          <p:nvPr>
            <p:ph type="pic" sz="quarter" idx="18"/>
          </p:nvPr>
        </p:nvPicPr>
        <p:blipFill>
          <a:blip r:embed="rId3" cstate="email">
            <a:extLst>
              <a:ext uri="{28A0092B-C50C-407E-A947-70E740481C1C}">
                <a14:useLocalDpi xmlns:a14="http://schemas.microsoft.com/office/drawing/2010/main"/>
              </a:ext>
            </a:extLst>
          </a:blip>
          <a:srcRect l="179" r="179"/>
          <a:stretch>
            <a:fillRect/>
          </a:stretch>
        </p:blipFill>
        <p:spPr/>
      </p:pic>
      <p:pic>
        <p:nvPicPr>
          <p:cNvPr id="5" name="Picture Placeholder 4" descr="Man in yellow shirt on blue background dancing">
            <a:extLst>
              <a:ext uri="{FF2B5EF4-FFF2-40B4-BE49-F238E27FC236}">
                <a16:creationId xmlns:a16="http://schemas.microsoft.com/office/drawing/2014/main" id="{51EE8D99-7CB8-DB40-A850-59D907D29789}"/>
              </a:ext>
            </a:extLst>
          </p:cNvPr>
          <p:cNvPicPr>
            <a:picLocks noGrp="1" noChangeAspect="1"/>
          </p:cNvPicPr>
          <p:nvPr>
            <p:ph type="pic" sz="quarter" idx="19"/>
          </p:nvPr>
        </p:nvPicPr>
        <p:blipFill>
          <a:blip r:embed="rId4" cstate="email">
            <a:extLst>
              <a:ext uri="{28A0092B-C50C-407E-A947-70E740481C1C}">
                <a14:useLocalDpi xmlns:a14="http://schemas.microsoft.com/office/drawing/2010/main"/>
              </a:ext>
            </a:extLst>
          </a:blip>
          <a:srcRect l="179" r="179"/>
          <a:stretch>
            <a:fillRect/>
          </a:stretch>
        </p:blipFill>
        <p:spPr/>
      </p:pic>
      <p:sp>
        <p:nvSpPr>
          <p:cNvPr id="48" name="Content Placeholder 47"/>
          <p:cNvSpPr>
            <a:spLocks noGrp="1"/>
          </p:cNvSpPr>
          <p:nvPr>
            <p:ph sz="quarter" idx="21"/>
          </p:nvPr>
        </p:nvSpPr>
        <p:spPr/>
        <p:txBody>
          <a:bodyPr/>
          <a:lstStyle/>
          <a:p>
            <a:r>
              <a:rPr lang="en-US" dirty="0"/>
              <a:t>Insert Name</a:t>
            </a:r>
          </a:p>
        </p:txBody>
      </p:sp>
      <p:sp>
        <p:nvSpPr>
          <p:cNvPr id="49" name="Text Placeholder 48"/>
          <p:cNvSpPr>
            <a:spLocks noGrp="1"/>
          </p:cNvSpPr>
          <p:nvPr>
            <p:ph type="body" sz="quarter" idx="22"/>
          </p:nvPr>
        </p:nvSpPr>
        <p:spPr>
          <a:xfrm>
            <a:off x="727854" y="4460676"/>
            <a:ext cx="3317238" cy="212725"/>
          </a:xfrm>
        </p:spPr>
        <p:txBody>
          <a:bodyPr/>
          <a:lstStyle/>
          <a:p>
            <a:r>
              <a:rPr lang="en-US" dirty="0"/>
              <a:t>Insert title here</a:t>
            </a:r>
          </a:p>
        </p:txBody>
      </p:sp>
      <p:sp>
        <p:nvSpPr>
          <p:cNvPr id="50" name="Content Placeholder 49"/>
          <p:cNvSpPr>
            <a:spLocks noGrp="1"/>
          </p:cNvSpPr>
          <p:nvPr>
            <p:ph sz="quarter" idx="40"/>
          </p:nvPr>
        </p:nvSpPr>
        <p:spPr/>
        <p:txBody>
          <a:bodyPr/>
          <a:lstStyle/>
          <a:p>
            <a:r>
              <a:rPr lang="en-US" dirty="0"/>
              <a:t>Lorem ipsum dolor sit amet, consectetur adipiscing elit, sed do eiusmod tempor incididunt ut labore et dolore magna aliqua.</a:t>
            </a:r>
            <a:endParaRPr lang="id-ID" dirty="0"/>
          </a:p>
        </p:txBody>
      </p:sp>
      <p:sp>
        <p:nvSpPr>
          <p:cNvPr id="51" name="Content Placeholder 50"/>
          <p:cNvSpPr>
            <a:spLocks noGrp="1"/>
          </p:cNvSpPr>
          <p:nvPr>
            <p:ph sz="quarter" idx="41"/>
          </p:nvPr>
        </p:nvSpPr>
        <p:spPr/>
        <p:txBody>
          <a:bodyPr/>
          <a:lstStyle/>
          <a:p>
            <a:r>
              <a:rPr lang="en-US" dirty="0"/>
              <a:t>Insert Name</a:t>
            </a:r>
          </a:p>
        </p:txBody>
      </p:sp>
      <p:sp>
        <p:nvSpPr>
          <p:cNvPr id="52" name="Text Placeholder 51"/>
          <p:cNvSpPr>
            <a:spLocks noGrp="1"/>
          </p:cNvSpPr>
          <p:nvPr>
            <p:ph type="body" sz="quarter" idx="42"/>
          </p:nvPr>
        </p:nvSpPr>
        <p:spPr/>
        <p:txBody>
          <a:bodyPr/>
          <a:lstStyle/>
          <a:p>
            <a:r>
              <a:rPr lang="en-US" dirty="0"/>
              <a:t>Insert title here</a:t>
            </a:r>
          </a:p>
        </p:txBody>
      </p:sp>
      <p:sp>
        <p:nvSpPr>
          <p:cNvPr id="53" name="Content Placeholder 52"/>
          <p:cNvSpPr>
            <a:spLocks noGrp="1"/>
          </p:cNvSpPr>
          <p:nvPr>
            <p:ph sz="quarter" idx="43"/>
          </p:nvPr>
        </p:nvSpPr>
        <p:spPr/>
        <p:txBody>
          <a:bodyPr/>
          <a:lstStyle/>
          <a:p>
            <a:r>
              <a:rPr lang="en-US" dirty="0"/>
              <a:t>Lorem ipsum dolor sit amet, consectetur adipiscing elit, sed do eiusmod tempor incididunt ut labore et dolore magna aliqua.</a:t>
            </a:r>
            <a:endParaRPr lang="id-ID" dirty="0"/>
          </a:p>
        </p:txBody>
      </p:sp>
      <p:sp>
        <p:nvSpPr>
          <p:cNvPr id="54" name="Content Placeholder 53"/>
          <p:cNvSpPr>
            <a:spLocks noGrp="1"/>
          </p:cNvSpPr>
          <p:nvPr>
            <p:ph sz="quarter" idx="44"/>
          </p:nvPr>
        </p:nvSpPr>
        <p:spPr/>
        <p:txBody>
          <a:bodyPr/>
          <a:lstStyle/>
          <a:p>
            <a:r>
              <a:rPr lang="en-US" dirty="0"/>
              <a:t>Insert Name</a:t>
            </a:r>
          </a:p>
        </p:txBody>
      </p:sp>
      <p:sp>
        <p:nvSpPr>
          <p:cNvPr id="55" name="Text Placeholder 54"/>
          <p:cNvSpPr>
            <a:spLocks noGrp="1"/>
          </p:cNvSpPr>
          <p:nvPr>
            <p:ph type="body" sz="quarter" idx="45"/>
          </p:nvPr>
        </p:nvSpPr>
        <p:spPr/>
        <p:txBody>
          <a:bodyPr/>
          <a:lstStyle/>
          <a:p>
            <a:r>
              <a:rPr lang="en-US" dirty="0"/>
              <a:t>Insert title here</a:t>
            </a:r>
          </a:p>
        </p:txBody>
      </p:sp>
      <p:sp>
        <p:nvSpPr>
          <p:cNvPr id="56" name="Content Placeholder 55"/>
          <p:cNvSpPr>
            <a:spLocks noGrp="1"/>
          </p:cNvSpPr>
          <p:nvPr>
            <p:ph sz="quarter" idx="46"/>
          </p:nvPr>
        </p:nvSpPr>
        <p:spPr/>
        <p:txBody>
          <a:bodyPr/>
          <a:lstStyle/>
          <a:p>
            <a:r>
              <a:rPr lang="en-US" dirty="0"/>
              <a:t>Lorem ipsum dolor sit amet, consectetur adipiscing elit, sed do eiusmod tempor incididunt ut labore et dolore magna aliqua.</a:t>
            </a:r>
            <a:endParaRPr lang="id-ID" dirty="0"/>
          </a:p>
        </p:txBody>
      </p:sp>
      <p:sp>
        <p:nvSpPr>
          <p:cNvPr id="110" name="Title 109">
            <a:extLst>
              <a:ext uri="{FF2B5EF4-FFF2-40B4-BE49-F238E27FC236}">
                <a16:creationId xmlns:a16="http://schemas.microsoft.com/office/drawing/2014/main" id="{A1393A7A-A21F-744F-8224-3E39DD33CAEE}"/>
              </a:ext>
            </a:extLst>
          </p:cNvPr>
          <p:cNvSpPr>
            <a:spLocks noGrp="1"/>
          </p:cNvSpPr>
          <p:nvPr>
            <p:ph type="title"/>
          </p:nvPr>
        </p:nvSpPr>
        <p:spPr>
          <a:xfrm>
            <a:off x="574992" y="738185"/>
            <a:ext cx="11029616" cy="740156"/>
          </a:xfrm>
        </p:spPr>
        <p:txBody>
          <a:bodyPr/>
          <a:lstStyle/>
          <a:p>
            <a:r>
              <a:rPr lang="en-US" dirty="0"/>
              <a:t>Advocacy</a:t>
            </a:r>
          </a:p>
        </p:txBody>
      </p:sp>
      <p:pic>
        <p:nvPicPr>
          <p:cNvPr id="2" name="Picture 1">
            <a:extLst>
              <a:ext uri="{FF2B5EF4-FFF2-40B4-BE49-F238E27FC236}">
                <a16:creationId xmlns:a16="http://schemas.microsoft.com/office/drawing/2014/main" id="{6AA13562-7EC2-4EC3-98BE-5B2B8BEF774A}"/>
              </a:ext>
            </a:extLst>
          </p:cNvPr>
          <p:cNvPicPr>
            <a:picLocks noChangeAspect="1"/>
          </p:cNvPicPr>
          <p:nvPr/>
        </p:nvPicPr>
        <p:blipFill>
          <a:blip r:embed="rId5"/>
          <a:stretch>
            <a:fillRect/>
          </a:stretch>
        </p:blipFill>
        <p:spPr>
          <a:xfrm>
            <a:off x="4635126" y="2053712"/>
            <a:ext cx="2600185" cy="2102812"/>
          </a:xfrm>
          <a:prstGeom prst="rect">
            <a:avLst/>
          </a:prstGeom>
        </p:spPr>
      </p:pic>
      <p:pic>
        <p:nvPicPr>
          <p:cNvPr id="4" name="Picture 3">
            <a:extLst>
              <a:ext uri="{FF2B5EF4-FFF2-40B4-BE49-F238E27FC236}">
                <a16:creationId xmlns:a16="http://schemas.microsoft.com/office/drawing/2014/main" id="{360C62B0-9807-4E37-BC50-736C3154418E}"/>
              </a:ext>
            </a:extLst>
          </p:cNvPr>
          <p:cNvPicPr>
            <a:picLocks noChangeAspect="1"/>
          </p:cNvPicPr>
          <p:nvPr/>
        </p:nvPicPr>
        <p:blipFill>
          <a:blip r:embed="rId6"/>
          <a:stretch>
            <a:fillRect/>
          </a:stretch>
        </p:blipFill>
        <p:spPr>
          <a:xfrm>
            <a:off x="1226838" y="2061141"/>
            <a:ext cx="2350420" cy="2086505"/>
          </a:xfrm>
          <a:prstGeom prst="rect">
            <a:avLst/>
          </a:prstGeom>
        </p:spPr>
      </p:pic>
      <p:pic>
        <p:nvPicPr>
          <p:cNvPr id="7" name="Picture 6">
            <a:extLst>
              <a:ext uri="{FF2B5EF4-FFF2-40B4-BE49-F238E27FC236}">
                <a16:creationId xmlns:a16="http://schemas.microsoft.com/office/drawing/2014/main" id="{2E9B7E6C-E4CB-44E7-B742-C4BF20A555C4}"/>
              </a:ext>
            </a:extLst>
          </p:cNvPr>
          <p:cNvPicPr>
            <a:picLocks noChangeAspect="1"/>
          </p:cNvPicPr>
          <p:nvPr/>
        </p:nvPicPr>
        <p:blipFill>
          <a:blip r:embed="rId7"/>
          <a:stretch>
            <a:fillRect/>
          </a:stretch>
        </p:blipFill>
        <p:spPr>
          <a:xfrm>
            <a:off x="8579504" y="2061141"/>
            <a:ext cx="2384426" cy="2073924"/>
          </a:xfrm>
          <a:prstGeom prst="rect">
            <a:avLst/>
          </a:prstGeom>
        </p:spPr>
      </p:pic>
    </p:spTree>
    <p:extLst>
      <p:ext uri="{BB962C8B-B14F-4D97-AF65-F5344CB8AC3E}">
        <p14:creationId xmlns:p14="http://schemas.microsoft.com/office/powerpoint/2010/main" val="142696003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Woman standing in front of a window on tablet">
            <a:extLst>
              <a:ext uri="{FF2B5EF4-FFF2-40B4-BE49-F238E27FC236}">
                <a16:creationId xmlns:a16="http://schemas.microsoft.com/office/drawing/2014/main" id="{B5333156-CA53-A443-B907-19368CEE0980}"/>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t="27" b="27"/>
          <a:stretch/>
        </p:blipFill>
        <p:spPr/>
      </p:pic>
      <p:sp>
        <p:nvSpPr>
          <p:cNvPr id="3" name="Title 2">
            <a:extLst>
              <a:ext uri="{FF2B5EF4-FFF2-40B4-BE49-F238E27FC236}">
                <a16:creationId xmlns:a16="http://schemas.microsoft.com/office/drawing/2014/main" id="{F6BF800B-2D91-A844-B4B2-97273E94E563}"/>
              </a:ext>
            </a:extLst>
          </p:cNvPr>
          <p:cNvSpPr>
            <a:spLocks noGrp="1"/>
          </p:cNvSpPr>
          <p:nvPr>
            <p:ph type="title"/>
          </p:nvPr>
        </p:nvSpPr>
        <p:spPr/>
        <p:txBody>
          <a:bodyPr/>
          <a:lstStyle/>
          <a:p>
            <a:r>
              <a:rPr lang="en-US" dirty="0"/>
              <a:t>Information</a:t>
            </a:r>
          </a:p>
        </p:txBody>
      </p:sp>
      <p:sp>
        <p:nvSpPr>
          <p:cNvPr id="4" name="Content Placeholder 3">
            <a:extLst>
              <a:ext uri="{FF2B5EF4-FFF2-40B4-BE49-F238E27FC236}">
                <a16:creationId xmlns:a16="http://schemas.microsoft.com/office/drawing/2014/main" id="{258465F5-4312-2541-8368-01B99B3E9619}"/>
              </a:ext>
            </a:extLst>
          </p:cNvPr>
          <p:cNvSpPr>
            <a:spLocks noGrp="1"/>
          </p:cNvSpPr>
          <p:nvPr>
            <p:ph sz="quarter" idx="14"/>
          </p:nvPr>
        </p:nvSpPr>
        <p:spPr/>
        <p:txBody>
          <a:bodyPr>
            <a:normAutofit fontScale="92500" lnSpcReduction="20000"/>
          </a:bodyPr>
          <a:lstStyle/>
          <a:p>
            <a:pPr marL="342900" indent="-342900">
              <a:buFont typeface="+mj-lt"/>
              <a:buAutoNum type="arabicPeriod"/>
            </a:pPr>
            <a:r>
              <a:rPr lang="en-US" dirty="0"/>
              <a:t>Lorem ipsum lorem ipsum lorem ipsum lorem ipsum lorem ipsum lorem ipsum lorem ipsum</a:t>
            </a:r>
          </a:p>
          <a:p>
            <a:pPr marL="342900" indent="-342900">
              <a:buFont typeface="+mj-lt"/>
              <a:buAutoNum type="arabicPeriod"/>
            </a:pPr>
            <a:r>
              <a:rPr lang="en-US" dirty="0"/>
              <a:t>Lorem ipsum lorem ipsum lorem ipsum lorem ipsum lorem ipsum lorem ipsum lorem ipsum</a:t>
            </a:r>
          </a:p>
          <a:p>
            <a:pPr marL="342900" indent="-342900">
              <a:buFont typeface="+mj-lt"/>
              <a:buAutoNum type="arabicPeriod"/>
            </a:pPr>
            <a:r>
              <a:rPr lang="en-US" dirty="0"/>
              <a:t>Lorem ipsum lorem ipsum lorem ipsum lorem ipsum lorem ipsum lorem ipsum lorem ipsum</a:t>
            </a:r>
          </a:p>
          <a:p>
            <a:pPr marL="342900" indent="-342900">
              <a:buFont typeface="+mj-lt"/>
              <a:buAutoNum type="arabicPeriod"/>
            </a:pPr>
            <a:r>
              <a:rPr lang="en-US" dirty="0"/>
              <a:t>Lorem ipsum lorem ipsum lorem ipsum lorem ipsum lorem ipsum lorem ipsum lorem ipsum</a:t>
            </a:r>
          </a:p>
          <a:p>
            <a:pPr marL="342900" indent="-342900">
              <a:buFont typeface="+mj-lt"/>
              <a:buAutoNum type="arabicPeriod"/>
            </a:pPr>
            <a:endParaRPr lang="en-US" dirty="0"/>
          </a:p>
        </p:txBody>
      </p:sp>
      <p:pic>
        <p:nvPicPr>
          <p:cNvPr id="2" name="Picture 1">
            <a:extLst>
              <a:ext uri="{FF2B5EF4-FFF2-40B4-BE49-F238E27FC236}">
                <a16:creationId xmlns:a16="http://schemas.microsoft.com/office/drawing/2014/main" id="{04241B9A-6824-4E44-B432-9EB3374784F2}"/>
              </a:ext>
            </a:extLst>
          </p:cNvPr>
          <p:cNvPicPr>
            <a:picLocks noChangeAspect="1"/>
          </p:cNvPicPr>
          <p:nvPr/>
        </p:nvPicPr>
        <p:blipFill>
          <a:blip r:embed="rId3"/>
          <a:stretch>
            <a:fillRect/>
          </a:stretch>
        </p:blipFill>
        <p:spPr>
          <a:xfrm>
            <a:off x="546100" y="520699"/>
            <a:ext cx="4743450" cy="3199045"/>
          </a:xfrm>
          <a:prstGeom prst="rect">
            <a:avLst/>
          </a:prstGeom>
        </p:spPr>
      </p:pic>
      <p:pic>
        <p:nvPicPr>
          <p:cNvPr id="5" name="Picture 4">
            <a:extLst>
              <a:ext uri="{FF2B5EF4-FFF2-40B4-BE49-F238E27FC236}">
                <a16:creationId xmlns:a16="http://schemas.microsoft.com/office/drawing/2014/main" id="{715A175B-60C2-4428-A388-FB23645C1A48}"/>
              </a:ext>
            </a:extLst>
          </p:cNvPr>
          <p:cNvPicPr>
            <a:picLocks noChangeAspect="1"/>
          </p:cNvPicPr>
          <p:nvPr/>
        </p:nvPicPr>
        <p:blipFill>
          <a:blip r:embed="rId4"/>
          <a:stretch>
            <a:fillRect/>
          </a:stretch>
        </p:blipFill>
        <p:spPr>
          <a:xfrm>
            <a:off x="541537" y="3719744"/>
            <a:ext cx="4748013" cy="2617556"/>
          </a:xfrm>
          <a:prstGeom prst="rect">
            <a:avLst/>
          </a:prstGeom>
        </p:spPr>
      </p:pic>
    </p:spTree>
    <p:extLst>
      <p:ext uri="{BB962C8B-B14F-4D97-AF65-F5344CB8AC3E}">
        <p14:creationId xmlns:p14="http://schemas.microsoft.com/office/powerpoint/2010/main" val="2058852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04F3F-D196-428C-AE74-238938FD8008}"/>
              </a:ext>
            </a:extLst>
          </p:cNvPr>
          <p:cNvSpPr>
            <a:spLocks noGrp="1"/>
          </p:cNvSpPr>
          <p:nvPr>
            <p:ph type="title"/>
          </p:nvPr>
        </p:nvSpPr>
        <p:spPr/>
        <p:txBody>
          <a:bodyPr/>
          <a:lstStyle/>
          <a:p>
            <a:r>
              <a:rPr lang="en-US" dirty="0"/>
              <a:t>Information</a:t>
            </a:r>
          </a:p>
        </p:txBody>
      </p:sp>
      <p:sp>
        <p:nvSpPr>
          <p:cNvPr id="26" name="Content Placeholder 25">
            <a:extLst>
              <a:ext uri="{FF2B5EF4-FFF2-40B4-BE49-F238E27FC236}">
                <a16:creationId xmlns:a16="http://schemas.microsoft.com/office/drawing/2014/main" id="{E01CCBC3-476F-DA4C-A883-93E600ECAC2E}"/>
              </a:ext>
            </a:extLst>
          </p:cNvPr>
          <p:cNvSpPr>
            <a:spLocks noGrp="1"/>
          </p:cNvSpPr>
          <p:nvPr>
            <p:ph sz="half" idx="1"/>
          </p:nvPr>
        </p:nvSpPr>
        <p:spPr/>
        <p:txBody>
          <a:bodyPr/>
          <a:lstStyle/>
          <a:p>
            <a:r>
              <a:rPr lang="en-US" dirty="0"/>
              <a:t>Lorem ipsum lorem ipsum lorem ipsum lorem ipsum lorem ipsum lorem ipsum lorem ipsum</a:t>
            </a:r>
          </a:p>
          <a:p>
            <a:r>
              <a:rPr lang="en-US" dirty="0"/>
              <a:t>Lorem ipsum lorem ipsum lorem ipsum lorem ipsum lorem ipsum lorem ipsum lorem ipsum</a:t>
            </a:r>
          </a:p>
          <a:p>
            <a:r>
              <a:rPr lang="en-US" dirty="0"/>
              <a:t>Lorem ipsum lorem ipsum lorem ipsum lorem ipsum lorem ipsum lorem ipsum lorem ipsum</a:t>
            </a:r>
          </a:p>
        </p:txBody>
      </p:sp>
      <p:graphicFrame>
        <p:nvGraphicFramePr>
          <p:cNvPr id="21" name="Table 4">
            <a:extLst>
              <a:ext uri="{FF2B5EF4-FFF2-40B4-BE49-F238E27FC236}">
                <a16:creationId xmlns:a16="http://schemas.microsoft.com/office/drawing/2014/main" id="{4E2A0199-4670-2940-AB7E-F5CEB06DD52C}"/>
              </a:ext>
            </a:extLst>
          </p:cNvPr>
          <p:cNvGraphicFramePr>
            <a:graphicFrameLocks noGrp="1"/>
          </p:cNvGraphicFramePr>
          <p:nvPr>
            <p:ph sz="half" idx="2"/>
            <p:extLst>
              <p:ext uri="{D42A27DB-BD31-4B8C-83A1-F6EECF244321}">
                <p14:modId xmlns:p14="http://schemas.microsoft.com/office/powerpoint/2010/main" val="3339400808"/>
              </p:ext>
            </p:extLst>
          </p:nvPr>
        </p:nvGraphicFramePr>
        <p:xfrm>
          <a:off x="6172200" y="1825625"/>
          <a:ext cx="5181472" cy="4467522"/>
        </p:xfrm>
        <a:graphic>
          <a:graphicData uri="http://schemas.openxmlformats.org/drawingml/2006/table">
            <a:tbl>
              <a:tblPr firstRow="1" bandRow="1">
                <a:tableStyleId>{9D7B26C5-4107-4FEC-AEDC-1716B250A1EF}</a:tableStyleId>
              </a:tblPr>
              <a:tblGrid>
                <a:gridCol w="1295368">
                  <a:extLst>
                    <a:ext uri="{9D8B030D-6E8A-4147-A177-3AD203B41FA5}">
                      <a16:colId xmlns:a16="http://schemas.microsoft.com/office/drawing/2014/main" val="2735970128"/>
                    </a:ext>
                  </a:extLst>
                </a:gridCol>
                <a:gridCol w="1295368">
                  <a:extLst>
                    <a:ext uri="{9D8B030D-6E8A-4147-A177-3AD203B41FA5}">
                      <a16:colId xmlns:a16="http://schemas.microsoft.com/office/drawing/2014/main" val="2321077816"/>
                    </a:ext>
                  </a:extLst>
                </a:gridCol>
                <a:gridCol w="1295368">
                  <a:extLst>
                    <a:ext uri="{9D8B030D-6E8A-4147-A177-3AD203B41FA5}">
                      <a16:colId xmlns:a16="http://schemas.microsoft.com/office/drawing/2014/main" val="2171277595"/>
                    </a:ext>
                  </a:extLst>
                </a:gridCol>
                <a:gridCol w="1295368">
                  <a:extLst>
                    <a:ext uri="{9D8B030D-6E8A-4147-A177-3AD203B41FA5}">
                      <a16:colId xmlns:a16="http://schemas.microsoft.com/office/drawing/2014/main" val="569116242"/>
                    </a:ext>
                  </a:extLst>
                </a:gridCol>
              </a:tblGrid>
              <a:tr h="1216119">
                <a:tc>
                  <a:txBody>
                    <a:bodyPr/>
                    <a:lstStyle/>
                    <a:p>
                      <a:pPr algn="ctr"/>
                      <a:r>
                        <a:rPr lang="en-US" sz="1600" b="0" cap="none" spc="0" dirty="0"/>
                        <a:t>LOREM IPSUM</a:t>
                      </a:r>
                      <a:endParaRPr lang="en-US" sz="1600" b="0" dirty="0">
                        <a:solidFill>
                          <a:srgbClr val="FFFFFF"/>
                        </a:solidFill>
                      </a:endParaRPr>
                    </a:p>
                  </a:txBody>
                  <a:tcPr marL="256164" marR="153699" marT="205167" marB="205167" anchor="ctr"/>
                </a:tc>
                <a:tc>
                  <a:txBody>
                    <a:bodyPr/>
                    <a:lstStyle/>
                    <a:p>
                      <a:pPr algn="ctr"/>
                      <a:r>
                        <a:rPr lang="en-US" sz="1600" b="0" cap="none" spc="0" dirty="0"/>
                        <a:t>LOREM IPSUM</a:t>
                      </a:r>
                      <a:endParaRPr lang="en-US" sz="1600" b="0" dirty="0">
                        <a:solidFill>
                          <a:srgbClr val="FFFFFF"/>
                        </a:solidFill>
                      </a:endParaRPr>
                    </a:p>
                  </a:txBody>
                  <a:tcPr marL="256164" marR="153699" marT="205167" marB="205167" anchor="ctr"/>
                </a:tc>
                <a:tc>
                  <a:txBody>
                    <a:bodyPr/>
                    <a:lstStyle/>
                    <a:p>
                      <a:pPr algn="ctr"/>
                      <a:r>
                        <a:rPr lang="en-US" sz="1600" b="0" cap="none" spc="0" dirty="0"/>
                        <a:t>LOREM IPSUM</a:t>
                      </a:r>
                      <a:endParaRPr lang="en-US" sz="1600" b="0" dirty="0">
                        <a:solidFill>
                          <a:srgbClr val="FFFFFF"/>
                        </a:solidFill>
                      </a:endParaRPr>
                    </a:p>
                  </a:txBody>
                  <a:tcPr marL="256164" marR="153699" marT="205167" marB="205167" anchor="ctr"/>
                </a:tc>
                <a:tc>
                  <a:txBody>
                    <a:bodyPr/>
                    <a:lstStyle/>
                    <a:p>
                      <a:pPr algn="ctr"/>
                      <a:r>
                        <a:rPr lang="en-US" sz="1600" b="0" cap="none" spc="0" dirty="0"/>
                        <a:t>LOREM IPSUM</a:t>
                      </a:r>
                      <a:endParaRPr lang="en-US" sz="1600" b="0" dirty="0">
                        <a:solidFill>
                          <a:srgbClr val="FFFFFF"/>
                        </a:solidFill>
                      </a:endParaRPr>
                    </a:p>
                  </a:txBody>
                  <a:tcPr marL="256164" marR="153699" marT="205167" marB="205167" anchor="ctr"/>
                </a:tc>
                <a:extLst>
                  <a:ext uri="{0D108BD9-81ED-4DB2-BD59-A6C34878D82A}">
                    <a16:rowId xmlns:a16="http://schemas.microsoft.com/office/drawing/2014/main" val="115124067"/>
                  </a:ext>
                </a:extLst>
              </a:tr>
              <a:tr h="1083801">
                <a:tc>
                  <a:txBody>
                    <a:bodyPr/>
                    <a:lstStyle/>
                    <a:p>
                      <a:pPr algn="ctr"/>
                      <a:r>
                        <a:rPr lang="en-US" sz="1600" b="0" cap="none" spc="0" dirty="0"/>
                        <a:t>Lorem ipsum</a:t>
                      </a:r>
                      <a:endParaRPr lang="en-US" sz="1600" b="0" dirty="0">
                        <a:solidFill>
                          <a:schemeClr val="tx1">
                            <a:lumMod val="85000"/>
                            <a:lumOff val="15000"/>
                          </a:schemeClr>
                        </a:solidFill>
                      </a:endParaRPr>
                    </a:p>
                  </a:txBody>
                  <a:tcPr marL="256164" marR="153699" marT="205167" marB="205167" anchor="ctr">
                    <a:solidFill>
                      <a:schemeClr val="tx2">
                        <a:lumMod val="20000"/>
                        <a:lumOff val="80000"/>
                        <a:alpha val="20000"/>
                      </a:schemeClr>
                    </a:solidFill>
                  </a:tcPr>
                </a:tc>
                <a:tc>
                  <a:txBody>
                    <a:bodyPr/>
                    <a:lstStyle/>
                    <a:p>
                      <a:pPr algn="ctr"/>
                      <a:r>
                        <a:rPr lang="en-US" sz="1600" b="0" cap="none" spc="0" dirty="0"/>
                        <a:t>Lorem ipsum</a:t>
                      </a:r>
                      <a:endParaRPr lang="en-US" sz="1600" b="0" dirty="0">
                        <a:solidFill>
                          <a:schemeClr val="tx1">
                            <a:lumMod val="85000"/>
                            <a:lumOff val="15000"/>
                          </a:schemeClr>
                        </a:solidFill>
                      </a:endParaRPr>
                    </a:p>
                  </a:txBody>
                  <a:tcPr marL="256164" marR="153699" marT="205167" marB="205167" anchor="ctr">
                    <a:solidFill>
                      <a:schemeClr val="tx2">
                        <a:lumMod val="20000"/>
                        <a:lumOff val="80000"/>
                        <a:alpha val="20000"/>
                      </a:schemeClr>
                    </a:solidFill>
                  </a:tcPr>
                </a:tc>
                <a:tc>
                  <a:txBody>
                    <a:bodyPr/>
                    <a:lstStyle/>
                    <a:p>
                      <a:pPr algn="ctr"/>
                      <a:r>
                        <a:rPr lang="en-US" sz="1600" b="0" cap="none" spc="0" dirty="0"/>
                        <a:t>Lorem ipsum</a:t>
                      </a:r>
                      <a:endParaRPr lang="en-US" sz="1600" b="0" dirty="0">
                        <a:solidFill>
                          <a:schemeClr val="tx1">
                            <a:lumMod val="85000"/>
                            <a:lumOff val="15000"/>
                          </a:schemeClr>
                        </a:solidFill>
                      </a:endParaRPr>
                    </a:p>
                  </a:txBody>
                  <a:tcPr marL="256164" marR="153699" marT="205167" marB="205167" anchor="ctr">
                    <a:solidFill>
                      <a:schemeClr val="tx2">
                        <a:lumMod val="20000"/>
                        <a:lumOff val="80000"/>
                        <a:alpha val="20000"/>
                      </a:schemeClr>
                    </a:solidFill>
                  </a:tcPr>
                </a:tc>
                <a:tc>
                  <a:txBody>
                    <a:bodyPr/>
                    <a:lstStyle/>
                    <a:p>
                      <a:pPr algn="ctr"/>
                      <a:r>
                        <a:rPr lang="en-US" sz="1600" b="0" cap="none" spc="0" dirty="0"/>
                        <a:t>Lorem ipsum</a:t>
                      </a:r>
                      <a:endParaRPr lang="en-US" sz="1600" b="0" dirty="0">
                        <a:solidFill>
                          <a:schemeClr val="tx1">
                            <a:lumMod val="85000"/>
                            <a:lumOff val="15000"/>
                          </a:schemeClr>
                        </a:solidFill>
                      </a:endParaRPr>
                    </a:p>
                  </a:txBody>
                  <a:tcPr marL="256164" marR="153699" marT="205167" marB="205167" anchor="ctr">
                    <a:solidFill>
                      <a:schemeClr val="tx2">
                        <a:lumMod val="20000"/>
                        <a:lumOff val="80000"/>
                        <a:alpha val="20000"/>
                      </a:schemeClr>
                    </a:solidFill>
                  </a:tcPr>
                </a:tc>
                <a:extLst>
                  <a:ext uri="{0D108BD9-81ED-4DB2-BD59-A6C34878D82A}">
                    <a16:rowId xmlns:a16="http://schemas.microsoft.com/office/drawing/2014/main" val="2489144560"/>
                  </a:ext>
                </a:extLst>
              </a:tr>
              <a:tr h="1083801">
                <a:tc>
                  <a:txBody>
                    <a:bodyPr/>
                    <a:lstStyle/>
                    <a:p>
                      <a:pPr algn="ctr"/>
                      <a:r>
                        <a:rPr lang="en-US" sz="1600" b="0" cap="none" spc="0" dirty="0"/>
                        <a:t>Lorem ipsum</a:t>
                      </a:r>
                      <a:endParaRPr lang="en-US" sz="1600" b="0" dirty="0">
                        <a:solidFill>
                          <a:schemeClr val="tx1">
                            <a:lumMod val="85000"/>
                            <a:lumOff val="15000"/>
                          </a:schemeClr>
                        </a:solidFill>
                      </a:endParaRPr>
                    </a:p>
                  </a:txBody>
                  <a:tcPr marL="256164" marR="153699" marT="205167" marB="205167" anchor="ctr"/>
                </a:tc>
                <a:tc>
                  <a:txBody>
                    <a:bodyPr/>
                    <a:lstStyle/>
                    <a:p>
                      <a:pPr algn="ctr"/>
                      <a:r>
                        <a:rPr lang="en-US" sz="1600" b="0" cap="none" spc="0" dirty="0"/>
                        <a:t>Lorem ipsum</a:t>
                      </a:r>
                      <a:endParaRPr lang="en-US" sz="1600" b="0" dirty="0">
                        <a:solidFill>
                          <a:schemeClr val="tx1">
                            <a:lumMod val="85000"/>
                            <a:lumOff val="15000"/>
                          </a:schemeClr>
                        </a:solidFill>
                      </a:endParaRPr>
                    </a:p>
                  </a:txBody>
                  <a:tcPr marL="256164" marR="153699" marT="205167" marB="205167" anchor="ctr"/>
                </a:tc>
                <a:tc>
                  <a:txBody>
                    <a:bodyPr/>
                    <a:lstStyle/>
                    <a:p>
                      <a:pPr algn="ctr"/>
                      <a:r>
                        <a:rPr lang="en-US" sz="1600" b="0" cap="none" spc="0" dirty="0"/>
                        <a:t>Lorem ipsum</a:t>
                      </a:r>
                      <a:endParaRPr lang="en-US" sz="1600" b="0" dirty="0">
                        <a:solidFill>
                          <a:schemeClr val="tx1">
                            <a:lumMod val="85000"/>
                            <a:lumOff val="15000"/>
                          </a:schemeClr>
                        </a:solidFill>
                      </a:endParaRPr>
                    </a:p>
                  </a:txBody>
                  <a:tcPr marL="256164" marR="153699" marT="205167" marB="205167" anchor="ctr"/>
                </a:tc>
                <a:tc>
                  <a:txBody>
                    <a:bodyPr/>
                    <a:lstStyle/>
                    <a:p>
                      <a:pPr algn="ctr"/>
                      <a:r>
                        <a:rPr lang="en-US" sz="1600" b="0" cap="none" spc="0" dirty="0"/>
                        <a:t>Lorem ipsum</a:t>
                      </a:r>
                      <a:endParaRPr lang="en-US" sz="1600" b="0" dirty="0">
                        <a:solidFill>
                          <a:schemeClr val="tx1">
                            <a:lumMod val="85000"/>
                            <a:lumOff val="15000"/>
                          </a:schemeClr>
                        </a:solidFill>
                      </a:endParaRPr>
                    </a:p>
                  </a:txBody>
                  <a:tcPr marL="256164" marR="153699" marT="205167" marB="205167" anchor="ctr"/>
                </a:tc>
                <a:extLst>
                  <a:ext uri="{0D108BD9-81ED-4DB2-BD59-A6C34878D82A}">
                    <a16:rowId xmlns:a16="http://schemas.microsoft.com/office/drawing/2014/main" val="1547803828"/>
                  </a:ext>
                </a:extLst>
              </a:tr>
              <a:tr h="1083801">
                <a:tc>
                  <a:txBody>
                    <a:bodyPr/>
                    <a:lstStyle/>
                    <a:p>
                      <a:pPr algn="ctr"/>
                      <a:r>
                        <a:rPr lang="en-US" sz="1600" b="0" cap="none" spc="0" dirty="0"/>
                        <a:t>Lorem ipsum</a:t>
                      </a:r>
                      <a:endParaRPr lang="en-US" sz="1600" b="0" dirty="0">
                        <a:solidFill>
                          <a:schemeClr val="tx1">
                            <a:lumMod val="85000"/>
                            <a:lumOff val="15000"/>
                          </a:schemeClr>
                        </a:solidFill>
                      </a:endParaRPr>
                    </a:p>
                  </a:txBody>
                  <a:tcPr marL="256164" marR="153699" marT="205167" marB="205167" anchor="ctr">
                    <a:solidFill>
                      <a:schemeClr val="tx2">
                        <a:lumMod val="20000"/>
                        <a:lumOff val="80000"/>
                        <a:alpha val="20000"/>
                      </a:schemeClr>
                    </a:solidFill>
                  </a:tcPr>
                </a:tc>
                <a:tc>
                  <a:txBody>
                    <a:bodyPr/>
                    <a:lstStyle/>
                    <a:p>
                      <a:pPr algn="ctr"/>
                      <a:r>
                        <a:rPr lang="en-US" sz="1600" b="0" cap="none" spc="0" dirty="0"/>
                        <a:t>Lorem ipsum</a:t>
                      </a:r>
                      <a:endParaRPr lang="en-US" sz="1600" b="0" dirty="0">
                        <a:solidFill>
                          <a:schemeClr val="tx1">
                            <a:lumMod val="85000"/>
                            <a:lumOff val="15000"/>
                          </a:schemeClr>
                        </a:solidFill>
                      </a:endParaRPr>
                    </a:p>
                  </a:txBody>
                  <a:tcPr marL="256164" marR="153699" marT="205167" marB="205167" anchor="ctr">
                    <a:solidFill>
                      <a:schemeClr val="tx2">
                        <a:lumMod val="20000"/>
                        <a:lumOff val="80000"/>
                        <a:alpha val="20000"/>
                      </a:schemeClr>
                    </a:solidFill>
                  </a:tcPr>
                </a:tc>
                <a:tc>
                  <a:txBody>
                    <a:bodyPr/>
                    <a:lstStyle/>
                    <a:p>
                      <a:pPr algn="ctr"/>
                      <a:r>
                        <a:rPr lang="en-US" sz="1600" b="0" cap="none" spc="0" dirty="0"/>
                        <a:t>Lorem ipsum</a:t>
                      </a:r>
                      <a:endParaRPr lang="en-US" sz="1600" b="0" dirty="0">
                        <a:solidFill>
                          <a:schemeClr val="tx1">
                            <a:lumMod val="85000"/>
                            <a:lumOff val="15000"/>
                          </a:schemeClr>
                        </a:solidFill>
                      </a:endParaRPr>
                    </a:p>
                  </a:txBody>
                  <a:tcPr marL="256164" marR="153699" marT="205167" marB="205167" anchor="ctr">
                    <a:solidFill>
                      <a:schemeClr val="tx2">
                        <a:lumMod val="20000"/>
                        <a:lumOff val="80000"/>
                        <a:alpha val="20000"/>
                      </a:schemeClr>
                    </a:solidFill>
                  </a:tcPr>
                </a:tc>
                <a:tc>
                  <a:txBody>
                    <a:bodyPr/>
                    <a:lstStyle/>
                    <a:p>
                      <a:pPr algn="ctr"/>
                      <a:r>
                        <a:rPr lang="en-US" sz="1600" b="0" cap="none" spc="0" dirty="0"/>
                        <a:t>Lorem ipsum</a:t>
                      </a:r>
                      <a:endParaRPr lang="en-US" sz="1600" b="0" dirty="0">
                        <a:solidFill>
                          <a:schemeClr val="tx1">
                            <a:lumMod val="85000"/>
                            <a:lumOff val="15000"/>
                          </a:schemeClr>
                        </a:solidFill>
                      </a:endParaRPr>
                    </a:p>
                  </a:txBody>
                  <a:tcPr marL="256164" marR="153699" marT="205167" marB="205167" anchor="ctr">
                    <a:solidFill>
                      <a:schemeClr val="tx2">
                        <a:lumMod val="20000"/>
                        <a:lumOff val="80000"/>
                        <a:alpha val="20000"/>
                      </a:schemeClr>
                    </a:solidFill>
                  </a:tcPr>
                </a:tc>
                <a:extLst>
                  <a:ext uri="{0D108BD9-81ED-4DB2-BD59-A6C34878D82A}">
                    <a16:rowId xmlns:a16="http://schemas.microsoft.com/office/drawing/2014/main" val="2830089437"/>
                  </a:ext>
                </a:extLst>
              </a:tr>
            </a:tbl>
          </a:graphicData>
        </a:graphic>
      </p:graphicFrame>
    </p:spTree>
    <p:extLst>
      <p:ext uri="{BB962C8B-B14F-4D97-AF65-F5344CB8AC3E}">
        <p14:creationId xmlns:p14="http://schemas.microsoft.com/office/powerpoint/2010/main" val="5851279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85d8ba5f-7a70-432c-9072-404451952bd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CFDE95CAFE12E4E8B373B8731B3B690" ma:contentTypeVersion="13" ma:contentTypeDescription="Create a new document." ma:contentTypeScope="" ma:versionID="f5a2a9a58b0fa7b79bee1a2faecaecef">
  <xsd:schema xmlns:xsd="http://www.w3.org/2001/XMLSchema" xmlns:xs="http://www.w3.org/2001/XMLSchema" xmlns:p="http://schemas.microsoft.com/office/2006/metadata/properties" xmlns:ns3="85d8ba5f-7a70-432c-9072-404451952bdd" xmlns:ns4="3af889b7-0ba8-4c6b-87e3-e1a9dcfec7d2" targetNamespace="http://schemas.microsoft.com/office/2006/metadata/properties" ma:root="true" ma:fieldsID="3dc95877d9813ab31f61f212a7266117" ns3:_="" ns4:_="">
    <xsd:import namespace="85d8ba5f-7a70-432c-9072-404451952bdd"/>
    <xsd:import namespace="3af889b7-0ba8-4c6b-87e3-e1a9dcfec7d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d8ba5f-7a70-432c-9072-404451952bd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af889b7-0ba8-4c6b-87e3-e1a9dcfec7d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C43B05-D266-4257-98DE-FF9D8CEDAE76}">
  <ds:schemaRefs>
    <ds:schemaRef ds:uri="http://purl.org/dc/terms/"/>
    <ds:schemaRef ds:uri="http://schemas.openxmlformats.org/package/2006/metadata/core-properties"/>
    <ds:schemaRef ds:uri="http://schemas.microsoft.com/office/2006/documentManagement/types"/>
    <ds:schemaRef ds:uri="3af889b7-0ba8-4c6b-87e3-e1a9dcfec7d2"/>
    <ds:schemaRef ds:uri="http://purl.org/dc/elements/1.1/"/>
    <ds:schemaRef ds:uri="http://schemas.microsoft.com/office/2006/metadata/properties"/>
    <ds:schemaRef ds:uri="85d8ba5f-7a70-432c-9072-404451952bdd"/>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8435A0B9-5F49-415F-9BEE-591FDACE98D1}">
  <ds:schemaRefs>
    <ds:schemaRef ds:uri="http://schemas.microsoft.com/sharepoint/v3/contenttype/forms"/>
  </ds:schemaRefs>
</ds:datastoreItem>
</file>

<file path=customXml/itemProps3.xml><?xml version="1.0" encoding="utf-8"?>
<ds:datastoreItem xmlns:ds="http://schemas.openxmlformats.org/officeDocument/2006/customXml" ds:itemID="{A12BF581-9841-4F49-93B7-188038962A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d8ba5f-7a70-432c-9072-404451952bdd"/>
    <ds:schemaRef ds:uri="3af889b7-0ba8-4c6b-87e3-e1a9dcfec7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588</Words>
  <Application>Microsoft Office PowerPoint</Application>
  <PresentationFormat>Widescreen</PresentationFormat>
  <Paragraphs>119</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Bodoni SvtyTwo ITC TT-Book</vt:lpstr>
      <vt:lpstr>Calibri</vt:lpstr>
      <vt:lpstr>Calibri Light</vt:lpstr>
      <vt:lpstr>Garamond</vt:lpstr>
      <vt:lpstr>Helvetica Light</vt:lpstr>
      <vt:lpstr>Open Sans</vt:lpstr>
      <vt:lpstr>Wingdings 2</vt:lpstr>
      <vt:lpstr>Office Theme</vt:lpstr>
      <vt:lpstr>Welcome </vt:lpstr>
      <vt:lpstr>Title goes here</vt:lpstr>
      <vt:lpstr>Outline</vt:lpstr>
      <vt:lpstr>“Quote…</vt:lpstr>
      <vt:lpstr> CASE STUDY</vt:lpstr>
      <vt:lpstr>Information</vt:lpstr>
      <vt:lpstr>Advocacy</vt:lpstr>
      <vt:lpstr>Information</vt:lpstr>
      <vt:lpstr>Information</vt:lpstr>
      <vt:lpstr>Stats</vt:lpstr>
      <vt:lpstr>Information</vt:lpstr>
      <vt:lpstr>OUR  PROPOSAL</vt:lpstr>
      <vt:lpstr>Map</vt:lpstr>
      <vt:lpstr>Comparison</vt:lpstr>
      <vt:lpstr>Video slide – you tube clip</vt:lpstr>
      <vt:lpstr>Information</vt:lpstr>
      <vt:lpstr>Information</vt:lpstr>
      <vt:lpstr>QUESTIONS</vt:lpstr>
      <vt:lpstr>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2020-04-12T06:25:55Z</dcterms:created>
  <dcterms:modified xsi:type="dcterms:W3CDTF">2020-04-15T21:19:13Z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0x0101006CFDE95CAFE12E4E8B373B8731B3B690</vt:lpwstr>
  </property>
</Properties>
</file>