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6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81043" y="6039043"/>
            <a:ext cx="1450974" cy="664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85826" y="6046417"/>
            <a:ext cx="1450974" cy="664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85826" y="6053791"/>
            <a:ext cx="1450974" cy="664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85826" y="5936187"/>
            <a:ext cx="1450974" cy="664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1837" y="6031668"/>
            <a:ext cx="1450974" cy="664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581043" y="6031668"/>
            <a:ext cx="1450974" cy="664522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93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9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8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5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8653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FDE95CAFE12E4E8B373B8731B3B690" ma:contentTypeVersion="13" ma:contentTypeDescription="Create a new document." ma:contentTypeScope="" ma:versionID="f5a2a9a58b0fa7b79bee1a2faecaecef">
  <xsd:schema xmlns:xsd="http://www.w3.org/2001/XMLSchema" xmlns:xs="http://www.w3.org/2001/XMLSchema" xmlns:p="http://schemas.microsoft.com/office/2006/metadata/properties" xmlns:ns3="85d8ba5f-7a70-432c-9072-404451952bdd" xmlns:ns4="3af889b7-0ba8-4c6b-87e3-e1a9dcfec7d2" targetNamespace="http://schemas.microsoft.com/office/2006/metadata/properties" ma:root="true" ma:fieldsID="3dc95877d9813ab31f61f212a7266117" ns3:_="" ns4:_="">
    <xsd:import namespace="85d8ba5f-7a70-432c-9072-404451952bdd"/>
    <xsd:import namespace="3af889b7-0ba8-4c6b-87e3-e1a9dcfec7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d8ba5f-7a70-432c-9072-404451952b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f889b7-0ba8-4c6b-87e3-e1a9dcfec7d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41EB7-0BED-4544-815A-12A2415C04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d8ba5f-7a70-432c-9072-404451952bdd"/>
    <ds:schemaRef ds:uri="3af889b7-0ba8-4c6b-87e3-e1a9dcfec7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938E47-2C20-410D-8CBF-41AB0DA9EC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7B35C6-FD8E-4D62-8AAA-F313DCE16BD4}">
  <ds:schemaRefs>
    <ds:schemaRef ds:uri="http://schemas.microsoft.com/office/2006/metadata/properties"/>
    <ds:schemaRef ds:uri="85d8ba5f-7a70-432c-9072-404451952bdd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3af889b7-0ba8-4c6b-87e3-e1a9dcfec7d2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Bernadette Pasco</dc:creator>
  <cp:lastModifiedBy>Bernadette Pasco</cp:lastModifiedBy>
  <cp:revision>2</cp:revision>
  <dcterms:created xsi:type="dcterms:W3CDTF">2020-04-09T06:40:13Z</dcterms:created>
  <dcterms:modified xsi:type="dcterms:W3CDTF">2020-04-09T06:43:49Z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0x0101006CFDE95CAFE12E4E8B373B8731B3B690</vt:lpwstr>
  </property>
</Properties>
</file>